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compatMode="1" strictFirstAndLastChars="0" saveSubsetFonts="1" autoCompressPictures="0">
  <p:sldMasterIdLst>
    <p:sldMasterId id="2147483661" r:id="rId1"/>
  </p:sldMasterIdLst>
  <p:notesMasterIdLst>
    <p:notesMasterId r:id="rId20"/>
  </p:notesMasterIdLst>
  <p:handoutMasterIdLst>
    <p:handoutMasterId r:id="rId21"/>
  </p:handout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rgbClr val="000000"/>
        </a:solidFill>
        <a:latin typeface="Arial" charset="0"/>
        <a:ea typeface="Arial" charset="0"/>
        <a:cs typeface="Arial" charset="0"/>
        <a:sym typeface="Arial" charset="0"/>
      </a:defRPr>
    </a:lvl1pPr>
    <a:lvl2pPr marL="457200" algn="l" rtl="0" eaLnBrk="0" fontAlgn="base" hangingPunct="0">
      <a:spcBef>
        <a:spcPct val="0"/>
      </a:spcBef>
      <a:spcAft>
        <a:spcPct val="0"/>
      </a:spcAft>
      <a:defRPr sz="1400" kern="1200">
        <a:solidFill>
          <a:srgbClr val="000000"/>
        </a:solidFill>
        <a:latin typeface="Arial" charset="0"/>
        <a:ea typeface="Arial" charset="0"/>
        <a:cs typeface="Arial" charset="0"/>
        <a:sym typeface="Arial" charset="0"/>
      </a:defRPr>
    </a:lvl2pPr>
    <a:lvl3pPr marL="914400" algn="l" rtl="0" eaLnBrk="0" fontAlgn="base" hangingPunct="0">
      <a:spcBef>
        <a:spcPct val="0"/>
      </a:spcBef>
      <a:spcAft>
        <a:spcPct val="0"/>
      </a:spcAft>
      <a:defRPr sz="1400" kern="1200">
        <a:solidFill>
          <a:srgbClr val="000000"/>
        </a:solidFill>
        <a:latin typeface="Arial" charset="0"/>
        <a:ea typeface="Arial" charset="0"/>
        <a:cs typeface="Arial" charset="0"/>
        <a:sym typeface="Arial" charset="0"/>
      </a:defRPr>
    </a:lvl3pPr>
    <a:lvl4pPr marL="1371600" algn="l" rtl="0" eaLnBrk="0" fontAlgn="base" hangingPunct="0">
      <a:spcBef>
        <a:spcPct val="0"/>
      </a:spcBef>
      <a:spcAft>
        <a:spcPct val="0"/>
      </a:spcAft>
      <a:defRPr sz="1400" kern="1200">
        <a:solidFill>
          <a:srgbClr val="000000"/>
        </a:solidFill>
        <a:latin typeface="Arial" charset="0"/>
        <a:ea typeface="Arial" charset="0"/>
        <a:cs typeface="Arial" charset="0"/>
        <a:sym typeface="Arial" charset="0"/>
      </a:defRPr>
    </a:lvl4pPr>
    <a:lvl5pPr marL="1828800" algn="l" rtl="0" eaLnBrk="0" fontAlgn="base" hangingPunct="0">
      <a:spcBef>
        <a:spcPct val="0"/>
      </a:spcBef>
      <a:spcAft>
        <a:spcPct val="0"/>
      </a:spcAft>
      <a:defRPr sz="1400" kern="1200">
        <a:solidFill>
          <a:srgbClr val="000000"/>
        </a:solidFill>
        <a:latin typeface="Arial" charset="0"/>
        <a:ea typeface="Arial" charset="0"/>
        <a:cs typeface="Arial" charset="0"/>
        <a:sym typeface="Arial" charset="0"/>
      </a:defRPr>
    </a:lvl5pPr>
    <a:lvl6pPr marL="2286000" algn="l" defTabSz="914400" rtl="0" eaLnBrk="1" latinLnBrk="0" hangingPunct="1">
      <a:defRPr sz="1400" kern="1200">
        <a:solidFill>
          <a:srgbClr val="000000"/>
        </a:solidFill>
        <a:latin typeface="Arial" charset="0"/>
        <a:ea typeface="Arial" charset="0"/>
        <a:cs typeface="Arial" charset="0"/>
        <a:sym typeface="Arial" charset="0"/>
      </a:defRPr>
    </a:lvl6pPr>
    <a:lvl7pPr marL="2743200" algn="l" defTabSz="914400" rtl="0" eaLnBrk="1" latinLnBrk="0" hangingPunct="1">
      <a:defRPr sz="1400" kern="1200">
        <a:solidFill>
          <a:srgbClr val="000000"/>
        </a:solidFill>
        <a:latin typeface="Arial" charset="0"/>
        <a:ea typeface="Arial" charset="0"/>
        <a:cs typeface="Arial" charset="0"/>
        <a:sym typeface="Arial" charset="0"/>
      </a:defRPr>
    </a:lvl7pPr>
    <a:lvl8pPr marL="3200400" algn="l" defTabSz="914400" rtl="0" eaLnBrk="1" latinLnBrk="0" hangingPunct="1">
      <a:defRPr sz="1400" kern="1200">
        <a:solidFill>
          <a:srgbClr val="000000"/>
        </a:solidFill>
        <a:latin typeface="Arial" charset="0"/>
        <a:ea typeface="Arial" charset="0"/>
        <a:cs typeface="Arial" charset="0"/>
        <a:sym typeface="Arial" charset="0"/>
      </a:defRPr>
    </a:lvl8pPr>
    <a:lvl9pPr marL="3657600" algn="l" defTabSz="914400" rtl="0" eaLnBrk="1" latinLnBrk="0" hangingPunct="1">
      <a:defRPr sz="1400" kern="1200">
        <a:solidFill>
          <a:srgbClr val="000000"/>
        </a:solidFill>
        <a:latin typeface="Arial" charset="0"/>
        <a:ea typeface="Arial" charset="0"/>
        <a:cs typeface="Arial" charset="0"/>
        <a:sym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26"/>
    <p:restoredTop sz="94674"/>
  </p:normalViewPr>
  <p:slideViewPr>
    <p:cSldViewPr snapToGrid="0" snapToObjects="1">
      <p:cViewPr varScale="1">
        <p:scale>
          <a:sx n="119" d="100"/>
          <a:sy n="119" d="100"/>
        </p:scale>
        <p:origin x="2328"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notesMaster" Target="notesMasters/notesMaster1.xml"/><Relationship Id="rId21" Type="http://schemas.openxmlformats.org/officeDocument/2006/relationships/handoutMaster" Target="handoutMasters/handoutMaster1.xml"/><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42" name="Header Placeholder 1"/>
          <p:cNvSpPr>
            <a:spLocks noGrp="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eaLnBrk="1" hangingPunct="1">
              <a:defRPr sz="1200"/>
            </a:lvl1pPr>
          </a:lstStyle>
          <a:p>
            <a:endParaRPr lang="en-US" altLang="en-US"/>
          </a:p>
        </p:txBody>
      </p:sp>
      <p:sp>
        <p:nvSpPr>
          <p:cNvPr id="10243" name="Date Placeholder 2"/>
          <p:cNvSpPr>
            <a:spLocks noGrp="1"/>
          </p:cNvSpPr>
          <p:nvPr>
            <p:ph type="dt" sz="quarter"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200"/>
            </a:lvl1pPr>
          </a:lstStyle>
          <a:p>
            <a:fld id="{9ABBE4A3-8D42-1C4C-A899-9B77CFEB4B2E}" type="datetimeFigureOut">
              <a:rPr lang="en-US" altLang="en-US"/>
              <a:pPr/>
              <a:t>10/5/17</a:t>
            </a:fld>
            <a:endParaRPr lang="en-US" altLang="en-US"/>
          </a:p>
        </p:txBody>
      </p:sp>
      <p:sp>
        <p:nvSpPr>
          <p:cNvPr id="10244" name="Footer Placeholder 3"/>
          <p:cNvSpPr>
            <a:spLocks noGrp="1"/>
          </p:cNvSpPr>
          <p:nvPr>
            <p:ph type="ftr" sz="quarter" idx="2"/>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eaLnBrk="1" hangingPunct="1">
              <a:defRPr sz="1200"/>
            </a:lvl1pPr>
          </a:lstStyle>
          <a:p>
            <a:endParaRPr lang="en-US" altLang="en-US"/>
          </a:p>
        </p:txBody>
      </p:sp>
      <p:sp>
        <p:nvSpPr>
          <p:cNvPr id="10245" name="Slide Number Placeholder 4"/>
          <p:cNvSpPr>
            <a:spLocks noGrp="1"/>
          </p:cNvSpPr>
          <p:nvPr>
            <p:ph type="sldNum" sz="quarter" idx="3"/>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defRPr sz="1200"/>
            </a:lvl1pPr>
          </a:lstStyle>
          <a:p>
            <a:fld id="{3B52E9F2-0ABD-3845-970B-FA2F9E337A8B}"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362" name="Shape 3"/>
          <p:cNvSpPr>
            <a:spLocks noGrp="1" noRot="1" noChangeAspect="1"/>
          </p:cNvSpPr>
          <p:nvPr>
            <p:ph type="sldImg" idx="2"/>
          </p:nvPr>
        </p:nvSpPr>
        <p:spPr bwMode="auto">
          <a:xfrm>
            <a:off x="1714500" y="685800"/>
            <a:ext cx="3429000" cy="3429000"/>
          </a:xfrm>
          <a:custGeom>
            <a:avLst/>
            <a:gdLst>
              <a:gd name="T0" fmla="*/ 0 w 120000"/>
              <a:gd name="T1" fmla="*/ 0 h 120000"/>
              <a:gd name="T2" fmla="*/ 97983675 w 120000"/>
              <a:gd name="T3" fmla="*/ 0 h 120000"/>
              <a:gd name="T4" fmla="*/ 97983675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 name="Shape 4"/>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lstStyle>
            <a:lvl1pPr lvl="0">
              <a:spcBef>
                <a:spcPts val="0"/>
              </a:spcBef>
              <a:buChar char="●"/>
              <a:defRPr sz="1100"/>
            </a:lvl1pPr>
            <a:lvl2pPr lvl="1">
              <a:spcBef>
                <a:spcPts val="0"/>
              </a:spcBef>
              <a:buChar char="○"/>
              <a:defRPr sz="1100"/>
            </a:lvl2pPr>
            <a:lvl3pPr lvl="2">
              <a:spcBef>
                <a:spcPts val="0"/>
              </a:spcBef>
              <a:buChar char="■"/>
              <a:defRPr sz="1100"/>
            </a:lvl3pPr>
            <a:lvl4pPr lvl="3">
              <a:spcBef>
                <a:spcPts val="0"/>
              </a:spcBef>
              <a:buChar char="●"/>
              <a:defRPr sz="1100"/>
            </a:lvl4pPr>
            <a:lvl5pPr lvl="4">
              <a:spcBef>
                <a:spcPts val="0"/>
              </a:spcBef>
              <a:buChar char="○"/>
              <a:defRPr sz="1100"/>
            </a:lvl5pPr>
            <a:lvl6pPr lvl="5">
              <a:spcBef>
                <a:spcPts val="0"/>
              </a:spcBef>
              <a:buChar char="■"/>
              <a:defRPr sz="1100"/>
            </a:lvl6pPr>
            <a:lvl7pPr lvl="6">
              <a:spcBef>
                <a:spcPts val="0"/>
              </a:spcBef>
              <a:buChar char="●"/>
              <a:defRPr sz="1100"/>
            </a:lvl7pPr>
            <a:lvl8pPr lvl="7">
              <a:spcBef>
                <a:spcPts val="0"/>
              </a:spcBef>
              <a:buChar char="○"/>
              <a:defRPr sz="1100"/>
            </a:lvl8pPr>
            <a:lvl9pPr lvl="8">
              <a:spcBef>
                <a:spcPts val="0"/>
              </a:spcBef>
              <a:buChar char="■"/>
              <a:defRPr sz="1100"/>
            </a:lvl9pPr>
          </a:lstStyle>
          <a:p>
            <a:pPr lvl="0"/>
            <a:endParaRPr noProof="0"/>
          </a:p>
        </p:txBody>
      </p:sp>
    </p:spTree>
  </p:cSld>
  <p:clrMap bg1="lt1" tx1="dk1" bg2="dk2" tx2="lt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742950" indent="-285750" algn="l" rtl="0" eaLnBrk="0" fontAlgn="base" hangingPunct="0">
      <a:spcBef>
        <a:spcPct val="30000"/>
      </a:spcBef>
      <a:spcAft>
        <a:spcPct val="0"/>
      </a:spcAft>
      <a:defRPr sz="1200" kern="1200">
        <a:solidFill>
          <a:schemeClr val="tx1"/>
        </a:solidFill>
        <a:latin typeface="+mn-lt"/>
        <a:ea typeface="+mn-ea"/>
        <a:cs typeface="+mn-cs"/>
      </a:defRPr>
    </a:lvl2pPr>
    <a:lvl3pPr marL="1143000" indent="-228600" algn="l" rtl="0" eaLnBrk="0" fontAlgn="base" hangingPunct="0">
      <a:spcBef>
        <a:spcPct val="30000"/>
      </a:spcBef>
      <a:spcAft>
        <a:spcPct val="0"/>
      </a:spcAft>
      <a:defRPr sz="1200" kern="1200">
        <a:solidFill>
          <a:schemeClr val="tx1"/>
        </a:solidFill>
        <a:latin typeface="+mn-lt"/>
        <a:ea typeface="+mn-ea"/>
        <a:cs typeface="+mn-cs"/>
      </a:defRPr>
    </a:lvl3pPr>
    <a:lvl4pPr marL="1600200" indent="-228600" algn="l" rtl="0" eaLnBrk="0" fontAlgn="base" hangingPunct="0">
      <a:spcBef>
        <a:spcPct val="30000"/>
      </a:spcBef>
      <a:spcAft>
        <a:spcPct val="0"/>
      </a:spcAft>
      <a:defRPr sz="1200" kern="1200">
        <a:solidFill>
          <a:schemeClr val="tx1"/>
        </a:solidFill>
        <a:latin typeface="+mn-lt"/>
        <a:ea typeface="+mn-ea"/>
        <a:cs typeface="+mn-cs"/>
      </a:defRPr>
    </a:lvl4pPr>
    <a:lvl5pPr marL="2057400" indent="-2286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8433" name="Shape 100"/>
          <p:cNvSpPr>
            <a:spLocks noGrp="1" noRot="1" noChangeAspect="1" noTextEdit="1"/>
          </p:cNvSpPr>
          <p:nvPr>
            <p:ph type="sldImg" idx="2"/>
          </p:nvPr>
        </p:nvSpPr>
        <p:spPr>
          <a:xfrm>
            <a:off x="1143000" y="685800"/>
            <a:ext cx="4572000" cy="3429000"/>
          </a:xfrm>
          <a:custGeom>
            <a:avLst/>
            <a:gdLst>
              <a:gd name="T0" fmla="*/ 0 w 120000"/>
              <a:gd name="T1" fmla="*/ 0 h 120000"/>
              <a:gd name="T2" fmla="*/ 174193200 w 120000"/>
              <a:gd name="T3" fmla="*/ 0 h 120000"/>
              <a:gd name="T4" fmla="*/ 1741932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headEnd/>
            <a:tailEnd/>
          </a:ln>
        </p:spPr>
      </p:sp>
      <p:sp>
        <p:nvSpPr>
          <p:cNvPr id="101" name="Shape 101"/>
          <p:cNvSpPr txBox="1">
            <a:spLocks noGrp="1"/>
          </p:cNvSpPr>
          <p:nvPr>
            <p:ph type="body" idx="1"/>
          </p:nvPr>
        </p:nvSpPr>
        <p:spPr/>
        <p:txBody>
          <a:bodyPr>
            <a:noAutofit/>
          </a:bodyPr>
          <a:lstStyle/>
          <a:p>
            <a:pPr algn="just" eaLnBrk="1" fontAlgn="auto" hangingPunct="1">
              <a:lnSpc>
                <a:spcPct val="90000"/>
              </a:lnSpc>
              <a:spcAft>
                <a:spcPts val="0"/>
              </a:spcAft>
              <a:buFontTx/>
              <a:buNone/>
              <a:defRPr/>
            </a:pPr>
            <a:endParaRPr/>
          </a:p>
          <a:p>
            <a:pPr algn="just" eaLnBrk="1" fontAlgn="auto" hangingPunct="1">
              <a:lnSpc>
                <a:spcPct val="90000"/>
              </a:lnSpc>
              <a:spcAft>
                <a:spcPts val="0"/>
              </a:spcAft>
              <a:buFontTx/>
              <a:buNone/>
              <a:defRPr/>
            </a:pPr>
            <a:r>
              <a:rPr lang="en-US" sz="1800">
                <a:highlight>
                  <a:srgbClr val="FFFF00"/>
                </a:highlight>
              </a:rPr>
              <a:t>SAY:</a:t>
            </a:r>
            <a:r>
              <a:rPr lang="en-US" sz="1800"/>
              <a:t> The Resource Materials and Technology Center for the Deaf/Hard of Hearing (RMTC-D/HH) is a statewide discretionary project housed on the campus of the Florida School for the Deaf and the Blind (FSDB) with the mission to work collaboratively to support the education of students who are Deaf/Hard of Hearing in the State of Florida.</a:t>
            </a:r>
          </a:p>
          <a:p>
            <a:pPr algn="just" eaLnBrk="1" fontAlgn="auto" hangingPunct="1">
              <a:lnSpc>
                <a:spcPct val="90000"/>
              </a:lnSpc>
              <a:spcAft>
                <a:spcPts val="0"/>
              </a:spcAft>
              <a:buFontTx/>
              <a:buNone/>
              <a:defRPr/>
            </a:pPr>
            <a:endParaRPr sz="1800"/>
          </a:p>
          <a:p>
            <a:pPr algn="just" eaLnBrk="1" fontAlgn="auto" hangingPunct="1">
              <a:lnSpc>
                <a:spcPct val="90000"/>
              </a:lnSpc>
              <a:spcAft>
                <a:spcPts val="0"/>
              </a:spcAft>
              <a:buFontTx/>
              <a:buNone/>
              <a:defRPr/>
            </a:pPr>
            <a:r>
              <a:rPr lang="en-US" sz="1800">
                <a:highlight>
                  <a:srgbClr val="00FFFF"/>
                </a:highlight>
              </a:rPr>
              <a:t>NEXT SLIDE</a:t>
            </a:r>
          </a:p>
          <a:p>
            <a:pPr algn="just" eaLnBrk="1" fontAlgn="auto" hangingPunct="1">
              <a:spcAft>
                <a:spcPts val="0"/>
              </a:spcAft>
              <a:buFontTx/>
              <a:buNone/>
              <a:defRPr/>
            </a:pPr>
            <a:endParaRPr sz="18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5" name="Shape 188"/>
          <p:cNvSpPr>
            <a:spLocks noGrp="1" noRot="1" noChangeAspect="1" noTextEdit="1"/>
          </p:cNvSpPr>
          <p:nvPr>
            <p:ph type="sldImg" idx="2"/>
          </p:nvPr>
        </p:nvSpPr>
        <p:spPr>
          <a:xfrm>
            <a:off x="1143000" y="685800"/>
            <a:ext cx="4572000" cy="3429000"/>
          </a:xfrm>
          <a:custGeom>
            <a:avLst/>
            <a:gdLst>
              <a:gd name="T0" fmla="*/ 0 w 120000"/>
              <a:gd name="T1" fmla="*/ 0 h 120000"/>
              <a:gd name="T2" fmla="*/ 174193200 w 120000"/>
              <a:gd name="T3" fmla="*/ 0 h 120000"/>
              <a:gd name="T4" fmla="*/ 1741932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headEnd/>
            <a:tailEnd/>
          </a:ln>
        </p:spPr>
      </p:sp>
      <p:sp>
        <p:nvSpPr>
          <p:cNvPr id="36866" name="Shape 189"/>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bodyPr>
          <a:lstStyle/>
          <a:p>
            <a:pPr eaLnBrk="1" hangingPunct="1">
              <a:spcBef>
                <a:spcPct val="0"/>
              </a:spcBef>
              <a:buFontTx/>
              <a:buNone/>
            </a:pPr>
            <a:r>
              <a:rPr lang="en-US" altLang="en-US"/>
              <a:t>RMTC has created and is developing online trainings for stakeholders to participate in our trainings when they have time. RMTC is available after stakeholders finished an online module for any follow up support they need for implementation of the information learned. The Functional Listening Evaluation is available now on our website. The FLE is an assessment used to determine communication access for students in a variety of settings at school. It can also be used to make a data based decision about accommodations for access in the classroom. Ushers Screening and DeafED Express will soon be available in the state PD Portal. All students who are deaf and hard-of-hearing are required by state statute to be screened once for Usher Syndrome before graduating. DeafED Express is an introduction to deaf education for anyone in a school working with a student who is deaf or hard-of-hearing, not only teachers of the deaf.</a:t>
            </a:r>
          </a:p>
          <a:p>
            <a:pPr eaLnBrk="1" hangingPunct="1">
              <a:spcBef>
                <a:spcPct val="0"/>
              </a:spcBef>
              <a:buFontTx/>
              <a:buNone/>
            </a:pPr>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8913" name="Shape 195"/>
          <p:cNvSpPr>
            <a:spLocks noGrp="1" noRot="1" noChangeAspect="1" noTextEdit="1"/>
          </p:cNvSpPr>
          <p:nvPr>
            <p:ph type="sldImg" idx="2"/>
          </p:nvPr>
        </p:nvSpPr>
        <p:spPr>
          <a:xfrm>
            <a:off x="1143000" y="685800"/>
            <a:ext cx="4572000" cy="3429000"/>
          </a:xfrm>
          <a:custGeom>
            <a:avLst/>
            <a:gdLst>
              <a:gd name="T0" fmla="*/ 0 w 120000"/>
              <a:gd name="T1" fmla="*/ 0 h 120000"/>
              <a:gd name="T2" fmla="*/ 174193200 w 120000"/>
              <a:gd name="T3" fmla="*/ 0 h 120000"/>
              <a:gd name="T4" fmla="*/ 1741932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headEnd/>
            <a:tailEnd/>
          </a:ln>
        </p:spPr>
      </p:sp>
      <p:sp>
        <p:nvSpPr>
          <p:cNvPr id="196" name="Shape 196"/>
          <p:cNvSpPr txBox="1">
            <a:spLocks noGrp="1"/>
          </p:cNvSpPr>
          <p:nvPr>
            <p:ph type="body" idx="1"/>
          </p:nvPr>
        </p:nvSpPr>
        <p:spPr/>
        <p:txBody>
          <a:bodyPr>
            <a:noAutofit/>
          </a:bodyPr>
          <a:lstStyle/>
          <a:p>
            <a:pPr eaLnBrk="1" fontAlgn="auto" hangingPunct="1">
              <a:spcAft>
                <a:spcPts val="0"/>
              </a:spcAft>
              <a:buFontTx/>
              <a:buNone/>
              <a:defRPr/>
            </a:pPr>
            <a:r>
              <a:rPr lang="en-US" sz="1400">
                <a:highlight>
                  <a:srgbClr val="FFFF00"/>
                </a:highlight>
              </a:rPr>
              <a:t>SAY</a:t>
            </a:r>
            <a:r>
              <a:rPr lang="en-US" sz="1400"/>
              <a:t>: </a:t>
            </a:r>
            <a:r>
              <a:rPr lang="en-US" sz="1200"/>
              <a:t>RMTC collaborates with many other state discretionary projects. This is one example of how we collaborate with other projects. There is quite a bit of technology out there that is specific for students with hearing loss or can be used for students with hearing loss. When you go to the main page, for the AT UDL Loan Library there are the categories listed down the left side of the screen. We are going to look at some items that can be found in the Audio/FM/Hearing section.</a:t>
            </a:r>
          </a:p>
          <a:p>
            <a:pPr eaLnBrk="1" fontAlgn="auto" hangingPunct="1">
              <a:spcAft>
                <a:spcPts val="0"/>
              </a:spcAft>
              <a:buFontTx/>
              <a:buNone/>
              <a:defRPr/>
            </a:pPr>
            <a:endParaRPr sz="1400"/>
          </a:p>
          <a:p>
            <a:pPr eaLnBrk="1" fontAlgn="auto" hangingPunct="1">
              <a:spcAft>
                <a:spcPts val="0"/>
              </a:spcAft>
              <a:buFontTx/>
              <a:buNone/>
              <a:defRPr/>
            </a:pPr>
            <a:r>
              <a:rPr lang="en-US" sz="1400">
                <a:highlight>
                  <a:srgbClr val="00FFFF"/>
                </a:highlight>
              </a:rPr>
              <a:t>NEXT SLIDE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0961" name="Shape 202"/>
          <p:cNvSpPr>
            <a:spLocks noGrp="1" noRot="1" noChangeAspect="1" noTextEdit="1"/>
          </p:cNvSpPr>
          <p:nvPr>
            <p:ph type="sldImg" idx="2"/>
          </p:nvPr>
        </p:nvSpPr>
        <p:spPr>
          <a:xfrm>
            <a:off x="1143000" y="685800"/>
            <a:ext cx="4572000" cy="3429000"/>
          </a:xfrm>
          <a:custGeom>
            <a:avLst/>
            <a:gdLst>
              <a:gd name="T0" fmla="*/ 0 w 120000"/>
              <a:gd name="T1" fmla="*/ 0 h 120000"/>
              <a:gd name="T2" fmla="*/ 174193200 w 120000"/>
              <a:gd name="T3" fmla="*/ 0 h 120000"/>
              <a:gd name="T4" fmla="*/ 1741932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headEnd/>
            <a:tailEnd/>
          </a:ln>
        </p:spPr>
      </p:sp>
      <p:sp>
        <p:nvSpPr>
          <p:cNvPr id="203" name="Shape 203"/>
          <p:cNvSpPr txBox="1">
            <a:spLocks noGrp="1"/>
          </p:cNvSpPr>
          <p:nvPr>
            <p:ph type="body" idx="1"/>
          </p:nvPr>
        </p:nvSpPr>
        <p:spPr/>
        <p:txBody>
          <a:bodyPr>
            <a:noAutofit/>
          </a:bodyPr>
          <a:lstStyle/>
          <a:p>
            <a:pPr eaLnBrk="1" fontAlgn="auto" hangingPunct="1">
              <a:spcAft>
                <a:spcPts val="0"/>
              </a:spcAft>
              <a:buFontTx/>
              <a:buNone/>
              <a:defRPr/>
            </a:pPr>
            <a:r>
              <a:rPr lang="en-US" sz="1400">
                <a:highlight>
                  <a:srgbClr val="FFFF00"/>
                </a:highlight>
              </a:rPr>
              <a:t>SAY</a:t>
            </a:r>
            <a:r>
              <a:rPr lang="en-US" sz="1400"/>
              <a:t>: A soundfield system is a type of technology that is used to amplify speech sounds within a classroom. These can be used to improve the listening environment for students with and without hearing loss, and can reduce the stress on a teacher’s voice. There are multiple types of soundfield systems available for loan from the AT-UDL Loan Library.  Here we see three different styles.  A school may wish to try out different types of soundfield systems before they make a purchase. These are very different from a PERSONAL FM system.  Let’s look at those next.</a:t>
            </a:r>
          </a:p>
          <a:p>
            <a:pPr eaLnBrk="1" fontAlgn="auto" hangingPunct="1">
              <a:spcAft>
                <a:spcPts val="0"/>
              </a:spcAft>
              <a:buFontTx/>
              <a:buNone/>
              <a:defRPr/>
            </a:pPr>
            <a:endParaRPr sz="1400"/>
          </a:p>
          <a:p>
            <a:pPr eaLnBrk="1" fontAlgn="auto" hangingPunct="1">
              <a:spcAft>
                <a:spcPts val="0"/>
              </a:spcAft>
              <a:buFontTx/>
              <a:buNone/>
              <a:defRPr/>
            </a:pPr>
            <a:r>
              <a:rPr lang="en-US" sz="1400">
                <a:highlight>
                  <a:srgbClr val="00FFFF"/>
                </a:highlight>
              </a:rPr>
              <a:t>NEXT SLIDE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3009" name="Shape 210"/>
          <p:cNvSpPr>
            <a:spLocks noGrp="1" noRot="1" noChangeAspect="1" noTextEdit="1"/>
          </p:cNvSpPr>
          <p:nvPr>
            <p:ph type="sldImg" idx="2"/>
          </p:nvPr>
        </p:nvSpPr>
        <p:spPr>
          <a:xfrm>
            <a:off x="1143000" y="685800"/>
            <a:ext cx="4572000" cy="3429000"/>
          </a:xfrm>
          <a:custGeom>
            <a:avLst/>
            <a:gdLst>
              <a:gd name="T0" fmla="*/ 0 w 120000"/>
              <a:gd name="T1" fmla="*/ 0 h 120000"/>
              <a:gd name="T2" fmla="*/ 174193200 w 120000"/>
              <a:gd name="T3" fmla="*/ 0 h 120000"/>
              <a:gd name="T4" fmla="*/ 1741932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headEnd/>
            <a:tailEnd/>
          </a:ln>
        </p:spPr>
      </p:sp>
      <p:sp>
        <p:nvSpPr>
          <p:cNvPr id="211" name="Shape 211"/>
          <p:cNvSpPr txBox="1">
            <a:spLocks noGrp="1"/>
          </p:cNvSpPr>
          <p:nvPr>
            <p:ph type="body" idx="1"/>
          </p:nvPr>
        </p:nvSpPr>
        <p:spPr/>
        <p:txBody>
          <a:bodyPr>
            <a:noAutofit/>
          </a:bodyPr>
          <a:lstStyle/>
          <a:p>
            <a:pPr eaLnBrk="1" fontAlgn="auto" hangingPunct="1">
              <a:spcAft>
                <a:spcPts val="0"/>
              </a:spcAft>
              <a:buFontTx/>
              <a:buNone/>
              <a:defRPr/>
            </a:pPr>
            <a:r>
              <a:rPr lang="en-US" sz="1400">
                <a:highlight>
                  <a:srgbClr val="FFFF00"/>
                </a:highlight>
              </a:rPr>
              <a:t>SAY</a:t>
            </a:r>
            <a:r>
              <a:rPr lang="en-US" sz="1400"/>
              <a:t>: Unlike a soundfield system that is sending the sound out into the air, a personal FM system sends the sound directly into the student’s ear. There are a variety of personal FM kits that are available for checkout from the Loan Library.  The student’s audiologist needs to be involved in determining the most appropriate FM system for that individual student.  </a:t>
            </a:r>
          </a:p>
          <a:p>
            <a:pPr eaLnBrk="1" fontAlgn="auto" hangingPunct="1">
              <a:spcAft>
                <a:spcPts val="0"/>
              </a:spcAft>
              <a:buFontTx/>
              <a:buNone/>
              <a:defRPr/>
            </a:pPr>
            <a:endParaRPr sz="1400"/>
          </a:p>
          <a:p>
            <a:pPr eaLnBrk="1" fontAlgn="auto" hangingPunct="1">
              <a:spcAft>
                <a:spcPts val="0"/>
              </a:spcAft>
              <a:buFontTx/>
              <a:buNone/>
              <a:defRPr/>
            </a:pPr>
            <a:r>
              <a:rPr lang="en-US" sz="1400"/>
              <a:t>We are also finding that many districts are realizing that their personal FM systems are becoming outdated and they are trying to determine which system they would like purchase.  Borrowing these systems from the Loan Library is a great way for a district to get their hands on this equipment and try it out before they make a purchase.</a:t>
            </a:r>
          </a:p>
          <a:p>
            <a:pPr eaLnBrk="1" fontAlgn="auto" hangingPunct="1">
              <a:spcAft>
                <a:spcPts val="0"/>
              </a:spcAft>
              <a:buFontTx/>
              <a:buNone/>
              <a:defRPr/>
            </a:pPr>
            <a:endParaRPr sz="1400"/>
          </a:p>
          <a:p>
            <a:pPr eaLnBrk="1" fontAlgn="auto" hangingPunct="1">
              <a:spcAft>
                <a:spcPts val="0"/>
              </a:spcAft>
              <a:buFontTx/>
              <a:buNone/>
              <a:defRPr/>
            </a:pPr>
            <a:r>
              <a:rPr lang="en-US" sz="1400">
                <a:highlight>
                  <a:srgbClr val="00FFFF"/>
                </a:highlight>
              </a:rPr>
              <a:t>NEXT SLIDE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5057" name="Shape 218"/>
          <p:cNvSpPr>
            <a:spLocks noGrp="1" noRot="1" noChangeAspect="1" noTextEdit="1"/>
          </p:cNvSpPr>
          <p:nvPr>
            <p:ph type="sldImg" idx="2"/>
          </p:nvPr>
        </p:nvSpPr>
        <p:spPr>
          <a:xfrm>
            <a:off x="1143000" y="685800"/>
            <a:ext cx="4572000" cy="3429000"/>
          </a:xfrm>
          <a:custGeom>
            <a:avLst/>
            <a:gdLst>
              <a:gd name="T0" fmla="*/ 0 w 120000"/>
              <a:gd name="T1" fmla="*/ 0 h 120000"/>
              <a:gd name="T2" fmla="*/ 174193200 w 120000"/>
              <a:gd name="T3" fmla="*/ 0 h 120000"/>
              <a:gd name="T4" fmla="*/ 1741932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headEnd/>
            <a:tailEnd/>
          </a:ln>
        </p:spPr>
      </p:sp>
      <p:sp>
        <p:nvSpPr>
          <p:cNvPr id="219" name="Shape 219"/>
          <p:cNvSpPr txBox="1">
            <a:spLocks noGrp="1"/>
          </p:cNvSpPr>
          <p:nvPr>
            <p:ph type="body" idx="1"/>
          </p:nvPr>
        </p:nvSpPr>
        <p:spPr/>
        <p:txBody>
          <a:bodyPr>
            <a:noAutofit/>
          </a:bodyPr>
          <a:lstStyle/>
          <a:p>
            <a:pPr eaLnBrk="1" fontAlgn="auto" hangingPunct="1">
              <a:spcAft>
                <a:spcPts val="0"/>
              </a:spcAft>
              <a:buFontTx/>
              <a:buNone/>
              <a:defRPr/>
            </a:pPr>
            <a:r>
              <a:rPr lang="en-US" sz="1400">
                <a:highlight>
                  <a:srgbClr val="FFFF00"/>
                </a:highlight>
                <a:latin typeface="Georgia"/>
                <a:ea typeface="Georgia"/>
                <a:cs typeface="Georgia"/>
                <a:sym typeface="Georgia"/>
              </a:rPr>
              <a:t>SAY</a:t>
            </a:r>
            <a:r>
              <a:rPr lang="en-US" sz="1400">
                <a:latin typeface="Georgia"/>
                <a:ea typeface="Georgia"/>
                <a:cs typeface="Georgia"/>
                <a:sym typeface="Georgia"/>
              </a:rPr>
              <a:t>: The Ubi Duo is a portable, wireless, battery-powered, stand-alone communication device that facilitates simultaneous face-to-face communication by means of two displays and two keyboards. Often used by non-ASL users to communicate with the deaf and hard of hearing. The UbiDuo uses a split screen display to enable the users to follow the conversation. This device allows deaf students the ability to use English to communicate with a hearing peer or adult. Some schools will set up Ubi Duo stations around their campus and will train the staff how to use them so that deaf students can be independent communicators around the school.  For example, they may have one in the media center and the front office. This way, a student may be able to, for example, check out a library book and have direct communication with the librarian instead of using an interpreter or hand-written notes.</a:t>
            </a:r>
          </a:p>
          <a:p>
            <a:pPr eaLnBrk="1" fontAlgn="auto" hangingPunct="1">
              <a:spcAft>
                <a:spcPts val="0"/>
              </a:spcAft>
              <a:buFontTx/>
              <a:buNone/>
              <a:defRPr/>
            </a:pPr>
            <a:endParaRPr sz="1400">
              <a:latin typeface="Georgia"/>
              <a:ea typeface="Georgia"/>
              <a:cs typeface="Georgia"/>
              <a:sym typeface="Georgia"/>
            </a:endParaRPr>
          </a:p>
          <a:p>
            <a:pPr eaLnBrk="1" fontAlgn="auto" hangingPunct="1">
              <a:spcAft>
                <a:spcPts val="0"/>
              </a:spcAft>
              <a:buFontTx/>
              <a:buNone/>
              <a:defRPr/>
            </a:pPr>
            <a:r>
              <a:rPr lang="en-US" sz="1400">
                <a:latin typeface="Georgia"/>
                <a:ea typeface="Georgia"/>
                <a:cs typeface="Georgia"/>
                <a:sym typeface="Georgia"/>
              </a:rPr>
              <a:t>There are other pieces of technology in the loan library that could be of use with students with hearing loss, but those are the main ones we wanted to cover.  Please reach out to us at any time if you want to discuss these, or any of the others, in greater detail.</a:t>
            </a:r>
          </a:p>
          <a:p>
            <a:pPr eaLnBrk="1" fontAlgn="auto" hangingPunct="1">
              <a:spcAft>
                <a:spcPts val="0"/>
              </a:spcAft>
              <a:buFontTx/>
              <a:buNone/>
              <a:defRPr/>
            </a:pPr>
            <a:endParaRPr sz="1400">
              <a:latin typeface="Georgia"/>
              <a:ea typeface="Georgia"/>
              <a:cs typeface="Georgia"/>
              <a:sym typeface="Georgia"/>
            </a:endParaRPr>
          </a:p>
          <a:p>
            <a:pPr eaLnBrk="1" fontAlgn="auto" hangingPunct="1">
              <a:spcAft>
                <a:spcPts val="0"/>
              </a:spcAft>
              <a:buFontTx/>
              <a:buNone/>
              <a:defRPr/>
            </a:pPr>
            <a:r>
              <a:rPr lang="en-US" sz="1400">
                <a:highlight>
                  <a:srgbClr val="00FFFF"/>
                </a:highlight>
                <a:latin typeface="Georgia"/>
                <a:ea typeface="Georgia"/>
                <a:cs typeface="Georgia"/>
                <a:sym typeface="Georgia"/>
              </a:rPr>
              <a:t>NEXT SLIDE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7105" name="Shape 224"/>
          <p:cNvSpPr>
            <a:spLocks noGrp="1" noRot="1" noChangeAspect="1" noTextEdit="1"/>
          </p:cNvSpPr>
          <p:nvPr>
            <p:ph type="sldImg" idx="2"/>
          </p:nvPr>
        </p:nvSpPr>
        <p:spPr>
          <a:xfrm>
            <a:off x="1143000" y="685800"/>
            <a:ext cx="4572000" cy="3429000"/>
          </a:xfrm>
          <a:custGeom>
            <a:avLst/>
            <a:gdLst>
              <a:gd name="T0" fmla="*/ 0 w 120000"/>
              <a:gd name="T1" fmla="*/ 0 h 120000"/>
              <a:gd name="T2" fmla="*/ 174193200 w 120000"/>
              <a:gd name="T3" fmla="*/ 0 h 120000"/>
              <a:gd name="T4" fmla="*/ 1741932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headEnd/>
            <a:tailEnd/>
          </a:ln>
        </p:spPr>
      </p:sp>
      <p:sp>
        <p:nvSpPr>
          <p:cNvPr id="225" name="Shape 225"/>
          <p:cNvSpPr txBox="1">
            <a:spLocks noGrp="1"/>
          </p:cNvSpPr>
          <p:nvPr>
            <p:ph type="body" idx="1"/>
          </p:nvPr>
        </p:nvSpPr>
        <p:spPr/>
        <p:txBody>
          <a:bodyPr>
            <a:noAutofit/>
          </a:bodyPr>
          <a:lstStyle/>
          <a:p>
            <a:pPr eaLnBrk="1" fontAlgn="auto" hangingPunct="1">
              <a:spcAft>
                <a:spcPts val="0"/>
              </a:spcAft>
              <a:buFontTx/>
              <a:buNone/>
              <a:defRPr/>
            </a:pPr>
            <a:endParaRPr sz="1400"/>
          </a:p>
          <a:p>
            <a:pPr eaLnBrk="1" fontAlgn="auto" hangingPunct="1">
              <a:lnSpc>
                <a:spcPct val="115000"/>
              </a:lnSpc>
              <a:spcAft>
                <a:spcPts val="1500"/>
              </a:spcAft>
              <a:buFontTx/>
              <a:buNone/>
              <a:defRPr/>
            </a:pPr>
            <a:r>
              <a:rPr lang="en-US" sz="1400">
                <a:solidFill>
                  <a:schemeClr val="dk1"/>
                </a:solidFill>
                <a:highlight>
                  <a:srgbClr val="FFFF00"/>
                </a:highlight>
              </a:rPr>
              <a:t>SAY</a:t>
            </a:r>
            <a:r>
              <a:rPr lang="en-US" sz="1400">
                <a:solidFill>
                  <a:schemeClr val="dk1"/>
                </a:solidFill>
              </a:rPr>
              <a:t>: </a:t>
            </a:r>
            <a:r>
              <a:rPr lang="en-US" sz="1400"/>
              <a:t>RMTC-DHH is supporting ATIA in their endeavor to bring more sessions related to assistive technology and students who are deaf/hard of hearing. (</a:t>
            </a:r>
            <a:r>
              <a:rPr lang="en-US" sz="1400">
                <a:highlight>
                  <a:srgbClr val="FFFF00"/>
                </a:highlight>
              </a:rPr>
              <a:t>POINT</a:t>
            </a:r>
            <a:r>
              <a:rPr lang="en-US" sz="1400"/>
              <a:t> to slide) As you can see, several members of the RMTC team will be presenting at ATIA. Cara Wilmot will be presenting “Smart Strategies to Improve Reading Comprehension with Captioned Media.” She will also be collaborating with Brent Bechtold to present “Improving Fluency in STEM Classes Using Tech for D/HH,” and collaborating with Shelley Ardis and Lisa Collins to present “Technology Tools to Enhance Collaboration and Create Community.” Sherry Conrad will be presenting “Using Padlet for Itinerant Teachers.”</a:t>
            </a:r>
          </a:p>
          <a:p>
            <a:pPr eaLnBrk="1" fontAlgn="auto" hangingPunct="1">
              <a:spcAft>
                <a:spcPts val="0"/>
              </a:spcAft>
              <a:buFontTx/>
              <a:buNone/>
              <a:defRPr/>
            </a:pPr>
            <a:r>
              <a:rPr lang="en-US" sz="1400">
                <a:highlight>
                  <a:srgbClr val="00FFFF"/>
                </a:highlight>
              </a:rPr>
              <a:t>NEXT SLIDE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9153" name="Shape 232"/>
          <p:cNvSpPr>
            <a:spLocks noGrp="1" noRot="1" noChangeAspect="1" noTextEdit="1"/>
          </p:cNvSpPr>
          <p:nvPr>
            <p:ph type="sldImg" idx="2"/>
          </p:nvPr>
        </p:nvSpPr>
        <p:spPr>
          <a:xfrm>
            <a:off x="1143000" y="685800"/>
            <a:ext cx="4572000" cy="3429000"/>
          </a:xfrm>
          <a:custGeom>
            <a:avLst/>
            <a:gdLst>
              <a:gd name="T0" fmla="*/ 0 w 120000"/>
              <a:gd name="T1" fmla="*/ 0 h 120000"/>
              <a:gd name="T2" fmla="*/ 174193200 w 120000"/>
              <a:gd name="T3" fmla="*/ 0 h 120000"/>
              <a:gd name="T4" fmla="*/ 1741932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headEnd/>
            <a:tailEnd/>
          </a:ln>
        </p:spPr>
      </p:sp>
      <p:sp>
        <p:nvSpPr>
          <p:cNvPr id="233" name="Shape 233"/>
          <p:cNvSpPr txBox="1">
            <a:spLocks noGrp="1"/>
          </p:cNvSpPr>
          <p:nvPr>
            <p:ph type="body" idx="1"/>
          </p:nvPr>
        </p:nvSpPr>
        <p:spPr/>
        <p:txBody>
          <a:bodyPr>
            <a:noAutofit/>
          </a:bodyPr>
          <a:lstStyle/>
          <a:p>
            <a:pPr eaLnBrk="1" fontAlgn="auto" hangingPunct="1">
              <a:spcAft>
                <a:spcPts val="0"/>
              </a:spcAft>
              <a:buFontTx/>
              <a:buNone/>
              <a:defRPr/>
            </a:pPr>
            <a:r>
              <a:rPr lang="en-US" sz="1400">
                <a:highlight>
                  <a:srgbClr val="FFFF00"/>
                </a:highlight>
              </a:rPr>
              <a:t>SAY</a:t>
            </a:r>
            <a:r>
              <a:rPr lang="en-US" sz="1400"/>
              <a:t>: Wow! That was a lot of information!  One way to keep in touch with us and continue to have the most current information on upcoming conferences, presentations, trainings, new technology, changes in the law, our new website etc, is to sign up for our newsletters.</a:t>
            </a:r>
          </a:p>
          <a:p>
            <a:pPr eaLnBrk="1" fontAlgn="auto" hangingPunct="1">
              <a:spcAft>
                <a:spcPts val="0"/>
              </a:spcAft>
              <a:buFontTx/>
              <a:buNone/>
              <a:defRPr/>
            </a:pPr>
            <a:endParaRPr sz="1400"/>
          </a:p>
          <a:p>
            <a:pPr eaLnBrk="1" fontAlgn="auto" hangingPunct="1">
              <a:spcAft>
                <a:spcPts val="0"/>
              </a:spcAft>
              <a:buFontTx/>
              <a:buNone/>
              <a:defRPr/>
            </a:pPr>
            <a:r>
              <a:rPr lang="en-US" sz="1400"/>
              <a:t> Use your QR code scanner app to join our mailing list right now.</a:t>
            </a:r>
          </a:p>
          <a:p>
            <a:pPr eaLnBrk="1" fontAlgn="auto" hangingPunct="1">
              <a:spcAft>
                <a:spcPts val="0"/>
              </a:spcAft>
              <a:buFontTx/>
              <a:buNone/>
              <a:defRPr/>
            </a:pPr>
            <a:endParaRPr sz="1400"/>
          </a:p>
          <a:p>
            <a:pPr eaLnBrk="1" fontAlgn="auto" hangingPunct="1">
              <a:spcAft>
                <a:spcPts val="0"/>
              </a:spcAft>
              <a:buFontTx/>
              <a:buNone/>
              <a:defRPr/>
            </a:pPr>
            <a:r>
              <a:rPr lang="en-US" sz="1400">
                <a:highlight>
                  <a:srgbClr val="00FFFF"/>
                </a:highlight>
              </a:rPr>
              <a:t>NEXT SLIDE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1201" name="Shape 239"/>
          <p:cNvSpPr>
            <a:spLocks noGrp="1" noRot="1" noChangeAspect="1" noTextEdit="1"/>
          </p:cNvSpPr>
          <p:nvPr>
            <p:ph type="sldImg" idx="2"/>
          </p:nvPr>
        </p:nvSpPr>
        <p:spPr>
          <a:xfrm>
            <a:off x="1143000" y="685800"/>
            <a:ext cx="4572000" cy="3429000"/>
          </a:xfrm>
          <a:custGeom>
            <a:avLst/>
            <a:gdLst>
              <a:gd name="T0" fmla="*/ 0 w 120000"/>
              <a:gd name="T1" fmla="*/ 0 h 120000"/>
              <a:gd name="T2" fmla="*/ 174193200 w 120000"/>
              <a:gd name="T3" fmla="*/ 0 h 120000"/>
              <a:gd name="T4" fmla="*/ 1741932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headEnd/>
            <a:tailEnd/>
          </a:ln>
        </p:spPr>
      </p:sp>
      <p:sp>
        <p:nvSpPr>
          <p:cNvPr id="240" name="Shape 240"/>
          <p:cNvSpPr txBox="1">
            <a:spLocks noGrp="1"/>
          </p:cNvSpPr>
          <p:nvPr>
            <p:ph type="body" idx="1"/>
          </p:nvPr>
        </p:nvSpPr>
        <p:spPr/>
        <p:txBody>
          <a:bodyPr>
            <a:noAutofit/>
          </a:bodyPr>
          <a:lstStyle/>
          <a:p>
            <a:pPr eaLnBrk="1" fontAlgn="auto" hangingPunct="1">
              <a:spcAft>
                <a:spcPts val="0"/>
              </a:spcAft>
              <a:buFontTx/>
              <a:buNone/>
              <a:defRPr/>
            </a:pPr>
            <a:r>
              <a:rPr lang="en-US" sz="1400">
                <a:highlight>
                  <a:srgbClr val="FFFF00"/>
                </a:highlight>
              </a:rPr>
              <a:t>SAY</a:t>
            </a:r>
            <a:r>
              <a:rPr lang="en-US" sz="1400"/>
              <a:t>: Another way to stay in touch with us is to follow us on facebook, Twitter, and Pinterest. </a:t>
            </a:r>
          </a:p>
          <a:p>
            <a:pPr eaLnBrk="1" fontAlgn="auto" hangingPunct="1">
              <a:spcAft>
                <a:spcPts val="0"/>
              </a:spcAft>
              <a:buFontTx/>
              <a:buNone/>
              <a:defRPr/>
            </a:pPr>
            <a:r>
              <a:rPr lang="en-US" sz="1400">
                <a:highlight>
                  <a:srgbClr val="00FFFF"/>
                </a:highlight>
              </a:rPr>
              <a:t>NEXT SLIDE</a:t>
            </a:r>
          </a:p>
          <a:p>
            <a:pPr eaLnBrk="1" fontAlgn="auto" hangingPunct="1">
              <a:spcAft>
                <a:spcPts val="0"/>
              </a:spcAft>
              <a:buFontTx/>
              <a:buNone/>
              <a:defRPr/>
            </a:pPr>
            <a:endParaRPr sz="1400"/>
          </a:p>
          <a:p>
            <a:pPr eaLnBrk="1" fontAlgn="auto" hangingPunct="1">
              <a:spcAft>
                <a:spcPts val="0"/>
              </a:spcAft>
              <a:buFontTx/>
              <a:buNone/>
              <a:defRPr/>
            </a:pPr>
            <a:endParaRPr sz="14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50" name="Shape 250"/>
          <p:cNvSpPr txBox="1">
            <a:spLocks noGrp="1"/>
          </p:cNvSpPr>
          <p:nvPr>
            <p:ph type="body" idx="1"/>
          </p:nvPr>
        </p:nvSpPr>
        <p:spPr>
          <a:ln/>
        </p:spPr>
        <p:txBody>
          <a:bodyPr anchor="ctr">
            <a:noAutofit/>
          </a:bodyPr>
          <a:lstStyle/>
          <a:p>
            <a:pPr eaLnBrk="1" fontAlgn="auto" hangingPunct="1">
              <a:spcAft>
                <a:spcPts val="0"/>
              </a:spcAft>
              <a:buFontTx/>
              <a:buNone/>
              <a:defRPr/>
            </a:pPr>
            <a:r>
              <a:rPr lang="en-US">
                <a:highlight>
                  <a:srgbClr val="FFFF00"/>
                </a:highlight>
              </a:rPr>
              <a:t>SAY:</a:t>
            </a:r>
            <a:r>
              <a:rPr lang="en-US"/>
              <a:t> Thank you so much for allowing us to be a part of your day today.  We know that many times you guys are on the front lines and you are the ones to be the first to reach a student with hearing loss in a district, where they may not be aware of the supports that are out there for this population.  We love hearing from you guys and all of us are happy to help in any way that we can.  </a:t>
            </a:r>
          </a:p>
          <a:p>
            <a:pPr eaLnBrk="1" fontAlgn="auto" hangingPunct="1">
              <a:spcAft>
                <a:spcPts val="0"/>
              </a:spcAft>
              <a:buFontTx/>
              <a:buNone/>
              <a:defRPr/>
            </a:pPr>
            <a:endParaRPr/>
          </a:p>
          <a:p>
            <a:pPr eaLnBrk="1" fontAlgn="auto" hangingPunct="1">
              <a:spcAft>
                <a:spcPts val="0"/>
              </a:spcAft>
              <a:buFontTx/>
              <a:buNone/>
              <a:defRPr/>
            </a:pPr>
            <a:r>
              <a:rPr lang="en-US"/>
              <a:t>As you know, we are a BEESS discretionary project and all of the services we provide are free.  One way that we can continue to do that is by collecting survey data to justify why our services are needed.  If each of you could please complete this survey right now we would GREATLY appreciate it.  We have hard copies available if anyone would prefer that, just let us know.</a:t>
            </a:r>
          </a:p>
        </p:txBody>
      </p:sp>
      <p:sp>
        <p:nvSpPr>
          <p:cNvPr id="53250" name="Shape 251"/>
          <p:cNvSpPr>
            <a:spLocks noGrp="1" noRot="1" noChangeAspect="1" noTextEdit="1"/>
          </p:cNvSpPr>
          <p:nvPr>
            <p:ph type="sldImg" idx="2"/>
          </p:nvPr>
        </p:nvSpPr>
        <p:spPr>
          <a:xfrm>
            <a:off x="1143000" y="685800"/>
            <a:ext cx="4572000" cy="3429000"/>
          </a:xfrm>
          <a:custGeom>
            <a:avLst/>
            <a:gdLst>
              <a:gd name="T0" fmla="*/ 0 w 120000"/>
              <a:gd name="T1" fmla="*/ 0 h 120000"/>
              <a:gd name="T2" fmla="*/ 174193200 w 120000"/>
              <a:gd name="T3" fmla="*/ 0 h 120000"/>
              <a:gd name="T4" fmla="*/ 1741932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headEnd/>
            <a:tailEnd/>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1" name="Shape 108"/>
          <p:cNvSpPr>
            <a:spLocks noGrp="1" noRot="1" noChangeAspect="1" noTextEdit="1"/>
          </p:cNvSpPr>
          <p:nvPr>
            <p:ph type="sldImg" idx="2"/>
          </p:nvPr>
        </p:nvSpPr>
        <p:spPr>
          <a:xfrm>
            <a:off x="1143000" y="685800"/>
            <a:ext cx="4572000" cy="3429000"/>
          </a:xfrm>
          <a:custGeom>
            <a:avLst/>
            <a:gdLst>
              <a:gd name="T0" fmla="*/ 0 w 120000"/>
              <a:gd name="T1" fmla="*/ 0 h 120000"/>
              <a:gd name="T2" fmla="*/ 174193200 w 120000"/>
              <a:gd name="T3" fmla="*/ 0 h 120000"/>
              <a:gd name="T4" fmla="*/ 1741932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headEnd/>
            <a:tailEnd/>
          </a:ln>
        </p:spPr>
      </p:sp>
      <p:sp>
        <p:nvSpPr>
          <p:cNvPr id="109" name="Shape 109"/>
          <p:cNvSpPr txBox="1">
            <a:spLocks noGrp="1"/>
          </p:cNvSpPr>
          <p:nvPr>
            <p:ph type="body" idx="1"/>
          </p:nvPr>
        </p:nvSpPr>
        <p:spPr/>
        <p:txBody>
          <a:bodyPr>
            <a:noAutofit/>
          </a:bodyPr>
          <a:lstStyle/>
          <a:p>
            <a:pPr eaLnBrk="1" fontAlgn="auto" hangingPunct="1">
              <a:spcAft>
                <a:spcPts val="0"/>
              </a:spcAft>
              <a:buFontTx/>
              <a:buNone/>
              <a:defRPr/>
            </a:pPr>
            <a:r>
              <a:rPr lang="en-US" sz="1400">
                <a:highlight>
                  <a:srgbClr val="FFFF00"/>
                </a:highlight>
              </a:rPr>
              <a:t>SAY:</a:t>
            </a:r>
            <a:r>
              <a:rPr lang="en-US" sz="1400"/>
              <a:t> This is the team of people who make up RTMC-D/HH. All of us work together collaboratively to support your needs, no matter what part of the state you are in.</a:t>
            </a:r>
          </a:p>
          <a:p>
            <a:pPr eaLnBrk="1" fontAlgn="auto" hangingPunct="1">
              <a:spcAft>
                <a:spcPts val="0"/>
              </a:spcAft>
              <a:buFontTx/>
              <a:buNone/>
              <a:defRPr/>
            </a:pPr>
            <a:endParaRPr sz="1400"/>
          </a:p>
          <a:p>
            <a:pPr eaLnBrk="1" fontAlgn="auto" hangingPunct="1">
              <a:spcAft>
                <a:spcPts val="0"/>
              </a:spcAft>
              <a:buFontTx/>
              <a:buNone/>
              <a:defRPr/>
            </a:pPr>
            <a:endParaRPr sz="1400"/>
          </a:p>
          <a:p>
            <a:pPr eaLnBrk="1" fontAlgn="auto" hangingPunct="1">
              <a:spcAft>
                <a:spcPts val="0"/>
              </a:spcAft>
              <a:buFontTx/>
              <a:buNone/>
              <a:defRPr/>
            </a:pPr>
            <a:r>
              <a:rPr lang="en-US" sz="1400" b="1"/>
              <a:t>Carmelina Hollingsworth</a:t>
            </a:r>
            <a:r>
              <a:rPr lang="en-US" sz="1400"/>
              <a:t> is the Director for the RMTC project. She directs the project to support Florida districts and schools based on the impact of initiatives on students with sensory loss. Carmelina also serves as a member on many of Florida’s statewide teams.  </a:t>
            </a:r>
          </a:p>
          <a:p>
            <a:pPr eaLnBrk="1" fontAlgn="auto" hangingPunct="1">
              <a:spcAft>
                <a:spcPts val="0"/>
              </a:spcAft>
              <a:buFontTx/>
              <a:buNone/>
              <a:defRPr/>
            </a:pPr>
            <a:endParaRPr sz="1400"/>
          </a:p>
          <a:p>
            <a:pPr eaLnBrk="1" fontAlgn="auto" hangingPunct="1">
              <a:spcAft>
                <a:spcPts val="0"/>
              </a:spcAft>
              <a:buFontTx/>
              <a:buNone/>
              <a:defRPr/>
            </a:pPr>
            <a:r>
              <a:rPr lang="en-US" sz="1400" b="1">
                <a:solidFill>
                  <a:schemeClr val="dk1"/>
                </a:solidFill>
              </a:rPr>
              <a:t>Cara Wilmot</a:t>
            </a:r>
            <a:r>
              <a:rPr lang="en-US" sz="1400">
                <a:solidFill>
                  <a:schemeClr val="dk1"/>
                </a:solidFill>
              </a:rPr>
              <a:t> </a:t>
            </a:r>
            <a:r>
              <a:rPr lang="en-US" sz="1400"/>
              <a:t>is the Deaf Education and Transition Coordinator. She has a dual bachelor's degree in Deaf Education and Elementary Education from Flagler College. Her master's is in Exceptional Education from the University of North Florida. She has 19 years of expertise in Transition, Itinerant Services, and Expanded Skills. She has taught students from birth to 22 across the continuum of services from self-contained to consultation. She is the founder of the North East Florida Itinerant Roundtable. She is also a member of the National Deaf Agenda Florida Team who participated in the National Summit Transition Project. As part of the responsibilities of Transition Cara is coordinating the implementation of the DeafTEC Grant for the middle and high school aged students who are DHH in the State of Florida.</a:t>
            </a:r>
          </a:p>
          <a:p>
            <a:pPr eaLnBrk="1" fontAlgn="auto" hangingPunct="1">
              <a:spcAft>
                <a:spcPts val="0"/>
              </a:spcAft>
              <a:buFontTx/>
              <a:buNone/>
              <a:defRPr/>
            </a:pPr>
            <a:endParaRPr sz="1400"/>
          </a:p>
          <a:p>
            <a:pPr eaLnBrk="1" fontAlgn="auto" hangingPunct="1">
              <a:lnSpc>
                <a:spcPct val="115000"/>
              </a:lnSpc>
              <a:spcAft>
                <a:spcPts val="0"/>
              </a:spcAft>
              <a:buFontTx/>
              <a:buNone/>
              <a:defRPr/>
            </a:pPr>
            <a:r>
              <a:rPr lang="en-US" sz="1400" b="1"/>
              <a:t>Sherry Conrad </a:t>
            </a:r>
            <a:r>
              <a:rPr lang="en-US" sz="1400"/>
              <a:t>is the Technology Training Specialist. She has a master’s degree in Curriculum and Instruction with an emphasis in Severe and Profound Disabilities from Florida State University. She has 17 years of experience in the field of deafness, starting out as an interpreter for two years and then working as an itinerant teacher for students who are deaf/hard of hearing for 15 years. She also has 2 years’ experience working as a staffing specialist/resource specialist. She has served for four years on the executive board for Florida Educators of the Deaf/Hard of Hearing (FEDHH) in the positions of president-elect, president, and past-president. </a:t>
            </a:r>
          </a:p>
          <a:p>
            <a:pPr eaLnBrk="1" fontAlgn="auto" hangingPunct="1">
              <a:spcAft>
                <a:spcPts val="0"/>
              </a:spcAft>
              <a:buFontTx/>
              <a:buNone/>
              <a:defRPr/>
            </a:pPr>
            <a:endParaRPr sz="1400" b="1">
              <a:solidFill>
                <a:schemeClr val="dk1"/>
              </a:solidFill>
            </a:endParaRPr>
          </a:p>
          <a:p>
            <a:pPr eaLnBrk="1" fontAlgn="auto" hangingPunct="1">
              <a:spcAft>
                <a:spcPts val="0"/>
              </a:spcAft>
              <a:buFontTx/>
              <a:buNone/>
              <a:defRPr/>
            </a:pPr>
            <a:r>
              <a:rPr lang="en-US" sz="1400" b="1">
                <a:solidFill>
                  <a:schemeClr val="dk1"/>
                </a:solidFill>
              </a:rPr>
              <a:t>Mark Keith</a:t>
            </a:r>
            <a:r>
              <a:rPr lang="en-US" sz="1400">
                <a:solidFill>
                  <a:schemeClr val="dk1"/>
                </a:solidFill>
              </a:rPr>
              <a:t> is the Training Coordinator for Parents and Families. Mark provides training, consultation, and information and referral for parents and school districts across Florida. He has been providing these services for over 9 years now.  He is the father of a young man who is deaf and has cerebral palsy.  Mark is also the author of “No Dad, It Does Not Involve a Hippopotamus”, a book of articles and short stories about being the father of a child with special needs and the issues and topics he and his family have dealt with over the years.</a:t>
            </a:r>
          </a:p>
          <a:p>
            <a:pPr eaLnBrk="1" fontAlgn="auto" hangingPunct="1">
              <a:spcAft>
                <a:spcPts val="0"/>
              </a:spcAft>
              <a:buFontTx/>
              <a:buNone/>
              <a:defRPr/>
            </a:pPr>
            <a:endParaRPr sz="1400"/>
          </a:p>
          <a:p>
            <a:pPr eaLnBrk="1" fontAlgn="auto" hangingPunct="1">
              <a:spcAft>
                <a:spcPts val="0"/>
              </a:spcAft>
              <a:buFontTx/>
              <a:buNone/>
              <a:defRPr/>
            </a:pPr>
            <a:r>
              <a:rPr lang="en-US" sz="1400" b="1"/>
              <a:t>Laura McDonald</a:t>
            </a:r>
            <a:r>
              <a:rPr lang="en-US" sz="1400"/>
              <a:t> is the Administrative Assistant for RMTC. She has worked with the project for 18 years. Her main responsibilities include overseeing the lending library, coordinating captioning projects, and organizing professional development activities. If you call our 800 phone number, you will be welcomed by Laura.</a:t>
            </a:r>
          </a:p>
          <a:p>
            <a:pPr eaLnBrk="1" fontAlgn="auto" hangingPunct="1">
              <a:spcAft>
                <a:spcPts val="0"/>
              </a:spcAft>
              <a:buFontTx/>
              <a:buNone/>
              <a:defRPr/>
            </a:pPr>
            <a:endParaRPr sz="1400"/>
          </a:p>
          <a:p>
            <a:pPr eaLnBrk="1" fontAlgn="auto" hangingPunct="1">
              <a:spcAft>
                <a:spcPts val="0"/>
              </a:spcAft>
              <a:buFontTx/>
              <a:buNone/>
              <a:defRPr/>
            </a:pPr>
            <a:r>
              <a:rPr lang="en-US" sz="1400" b="1">
                <a:solidFill>
                  <a:schemeClr val="dk1"/>
                </a:solidFill>
              </a:rPr>
              <a:t>Ezra Loy</a:t>
            </a:r>
            <a:r>
              <a:rPr lang="en-US" sz="1400">
                <a:solidFill>
                  <a:schemeClr val="dk1"/>
                </a:solidFill>
              </a:rPr>
              <a:t> </a:t>
            </a:r>
            <a:r>
              <a:rPr lang="en-US" sz="1400"/>
              <a:t>is the Media and Technology Specialist, providing website development, implementation of learning management systems and online trainings, and technical support for RMTC-D/HH. He comes to RMTC-D/HH with a background in Learning Management Systems and live video streaming/webcasting.</a:t>
            </a:r>
          </a:p>
          <a:p>
            <a:pPr eaLnBrk="1" fontAlgn="auto" hangingPunct="1">
              <a:spcAft>
                <a:spcPts val="0"/>
              </a:spcAft>
              <a:buFontTx/>
              <a:buNone/>
              <a:defRPr/>
            </a:pPr>
            <a:endParaRPr sz="1400"/>
          </a:p>
          <a:p>
            <a:pPr eaLnBrk="1" fontAlgn="auto" hangingPunct="1">
              <a:spcAft>
                <a:spcPts val="0"/>
              </a:spcAft>
              <a:buFontTx/>
              <a:buNone/>
              <a:defRPr/>
            </a:pPr>
            <a:r>
              <a:rPr lang="en-US" sz="1400"/>
              <a:t>If you would like to contact any of us, you can find our contact information on the brochure, and my contact information is on the business card I passed out earlier.</a:t>
            </a:r>
          </a:p>
          <a:p>
            <a:pPr eaLnBrk="1" fontAlgn="auto" hangingPunct="1">
              <a:spcAft>
                <a:spcPts val="0"/>
              </a:spcAft>
              <a:buFontTx/>
              <a:buNone/>
              <a:defRPr/>
            </a:pPr>
            <a:endParaRPr sz="1400"/>
          </a:p>
          <a:p>
            <a:pPr eaLnBrk="1" fontAlgn="auto" hangingPunct="1">
              <a:spcAft>
                <a:spcPts val="0"/>
              </a:spcAft>
              <a:buFontTx/>
              <a:buNone/>
              <a:defRPr/>
            </a:pPr>
            <a:r>
              <a:rPr lang="en-US" sz="1400">
                <a:highlight>
                  <a:srgbClr val="00FFFF"/>
                </a:highlight>
              </a:rPr>
              <a:t>NEXT SLIDE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29" name="Shape 129"/>
          <p:cNvSpPr>
            <a:spLocks noGrp="1" noRot="1" noChangeAspect="1" noTextEdit="1"/>
          </p:cNvSpPr>
          <p:nvPr>
            <p:ph type="sldImg" idx="2"/>
          </p:nvPr>
        </p:nvSpPr>
        <p:spPr>
          <a:xfrm>
            <a:off x="1143000" y="685800"/>
            <a:ext cx="4572000" cy="3429000"/>
          </a:xfrm>
          <a:custGeom>
            <a:avLst/>
            <a:gdLst>
              <a:gd name="T0" fmla="*/ 0 w 120000"/>
              <a:gd name="T1" fmla="*/ 0 h 120000"/>
              <a:gd name="T2" fmla="*/ 174193200 w 120000"/>
              <a:gd name="T3" fmla="*/ 0 h 120000"/>
              <a:gd name="T4" fmla="*/ 1741932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headEnd/>
            <a:tailEnd/>
          </a:ln>
        </p:spPr>
      </p:sp>
      <p:sp>
        <p:nvSpPr>
          <p:cNvPr id="130" name="Shape 130"/>
          <p:cNvSpPr txBox="1">
            <a:spLocks noGrp="1"/>
          </p:cNvSpPr>
          <p:nvPr>
            <p:ph type="body" idx="1"/>
          </p:nvPr>
        </p:nvSpPr>
        <p:spPr/>
        <p:txBody>
          <a:bodyPr>
            <a:noAutofit/>
          </a:bodyPr>
          <a:lstStyle/>
          <a:p>
            <a:pPr eaLnBrk="1" fontAlgn="auto" hangingPunct="1">
              <a:lnSpc>
                <a:spcPct val="90000"/>
              </a:lnSpc>
              <a:spcAft>
                <a:spcPts val="0"/>
              </a:spcAft>
              <a:buFontTx/>
              <a:buNone/>
              <a:defRPr/>
            </a:pPr>
            <a:r>
              <a:rPr lang="en-US" sz="1400">
                <a:solidFill>
                  <a:schemeClr val="dk1"/>
                </a:solidFill>
                <a:highlight>
                  <a:srgbClr val="FFFF00"/>
                </a:highlight>
                <a:latin typeface="Cambria"/>
                <a:ea typeface="Cambria"/>
                <a:cs typeface="Cambria"/>
                <a:sym typeface="Cambria"/>
              </a:rPr>
              <a:t>SAY: </a:t>
            </a:r>
            <a:r>
              <a:rPr lang="en-US" sz="1400">
                <a:solidFill>
                  <a:schemeClr val="dk1"/>
                </a:solidFill>
                <a:latin typeface="Cambria"/>
                <a:ea typeface="Cambria"/>
                <a:cs typeface="Cambria"/>
                <a:sym typeface="Cambria"/>
              </a:rPr>
              <a:t>So what do we do? RMTC offers… </a:t>
            </a:r>
            <a:r>
              <a:rPr lang="en-US" sz="1400">
                <a:solidFill>
                  <a:schemeClr val="dk1"/>
                </a:solidFill>
                <a:highlight>
                  <a:srgbClr val="FFFF00"/>
                </a:highlight>
                <a:latin typeface="Cambria"/>
                <a:ea typeface="Cambria"/>
                <a:cs typeface="Cambria"/>
                <a:sym typeface="Cambria"/>
              </a:rPr>
              <a:t>CLICK &amp; READ:</a:t>
            </a:r>
            <a:r>
              <a:rPr lang="en-US" sz="1400">
                <a:solidFill>
                  <a:schemeClr val="dk1"/>
                </a:solidFill>
                <a:latin typeface="Cambria"/>
                <a:ea typeface="Cambria"/>
                <a:cs typeface="Cambria"/>
                <a:sym typeface="Cambria"/>
              </a:rPr>
              <a:t> Top portion of slide</a:t>
            </a:r>
          </a:p>
          <a:p>
            <a:pPr eaLnBrk="1" fontAlgn="auto" hangingPunct="1">
              <a:lnSpc>
                <a:spcPct val="90000"/>
              </a:lnSpc>
              <a:spcAft>
                <a:spcPts val="0"/>
              </a:spcAft>
              <a:buFontTx/>
              <a:buNone/>
              <a:defRPr/>
            </a:pPr>
            <a:endParaRPr sz="1400">
              <a:solidFill>
                <a:schemeClr val="dk1"/>
              </a:solidFill>
              <a:latin typeface="Cambria"/>
              <a:ea typeface="Cambria"/>
              <a:cs typeface="Cambria"/>
              <a:sym typeface="Cambria"/>
            </a:endParaRPr>
          </a:p>
          <a:p>
            <a:pPr eaLnBrk="1" fontAlgn="auto" hangingPunct="1">
              <a:lnSpc>
                <a:spcPct val="90000"/>
              </a:lnSpc>
              <a:spcBef>
                <a:spcPts val="1000"/>
              </a:spcBef>
              <a:spcAft>
                <a:spcPts val="0"/>
              </a:spcAft>
              <a:buFontTx/>
              <a:buNone/>
              <a:defRPr/>
            </a:pPr>
            <a:r>
              <a:rPr lang="en-US" sz="1400">
                <a:solidFill>
                  <a:schemeClr val="dk1"/>
                </a:solidFill>
                <a:highlight>
                  <a:srgbClr val="FFFF00"/>
                </a:highlight>
                <a:latin typeface="Calibri"/>
                <a:ea typeface="Calibri"/>
                <a:cs typeface="Calibri"/>
                <a:sym typeface="Calibri"/>
              </a:rPr>
              <a:t>SAY:</a:t>
            </a:r>
            <a:r>
              <a:rPr lang="en-US" sz="1400">
                <a:solidFill>
                  <a:schemeClr val="dk1"/>
                </a:solidFill>
                <a:latin typeface="Calibri"/>
                <a:ea typeface="Calibri"/>
                <a:cs typeface="Calibri"/>
                <a:sym typeface="Calibri"/>
              </a:rPr>
              <a:t> Some of the services we provide are:  </a:t>
            </a:r>
            <a:r>
              <a:rPr lang="en-US" sz="1400">
                <a:solidFill>
                  <a:schemeClr val="dk1"/>
                </a:solidFill>
                <a:highlight>
                  <a:srgbClr val="FFFF00"/>
                </a:highlight>
                <a:latin typeface="Calibri"/>
                <a:ea typeface="Calibri"/>
                <a:cs typeface="Calibri"/>
                <a:sym typeface="Calibri"/>
              </a:rPr>
              <a:t>CLICK &amp; READ:</a:t>
            </a:r>
            <a:r>
              <a:rPr lang="en-US" sz="1400">
                <a:solidFill>
                  <a:schemeClr val="dk1"/>
                </a:solidFill>
                <a:latin typeface="Calibri"/>
                <a:ea typeface="Calibri"/>
                <a:cs typeface="Calibri"/>
                <a:sym typeface="Calibri"/>
              </a:rPr>
              <a:t> bottom portion of slide</a:t>
            </a:r>
          </a:p>
          <a:p>
            <a:pPr eaLnBrk="1" fontAlgn="auto" hangingPunct="1">
              <a:lnSpc>
                <a:spcPct val="90000"/>
              </a:lnSpc>
              <a:spcBef>
                <a:spcPts val="1000"/>
              </a:spcBef>
              <a:spcAft>
                <a:spcPts val="0"/>
              </a:spcAft>
              <a:buFontTx/>
              <a:buNone/>
              <a:defRPr/>
            </a:pPr>
            <a:r>
              <a:rPr lang="en-US" sz="1400">
                <a:solidFill>
                  <a:schemeClr val="dk1"/>
                </a:solidFill>
                <a:highlight>
                  <a:srgbClr val="FFFF00"/>
                </a:highlight>
                <a:latin typeface="Calibri"/>
                <a:ea typeface="Calibri"/>
                <a:cs typeface="Calibri"/>
                <a:sym typeface="Calibri"/>
              </a:rPr>
              <a:t>SAY:</a:t>
            </a:r>
            <a:r>
              <a:rPr lang="en-US" sz="1400">
                <a:solidFill>
                  <a:schemeClr val="dk1"/>
                </a:solidFill>
                <a:latin typeface="Calibri"/>
                <a:ea typeface="Calibri"/>
                <a:cs typeface="Calibri"/>
                <a:sym typeface="Calibri"/>
              </a:rPr>
              <a:t> We are going to talk about these services more in a moment, but first I want to tell you about some of the changes that have happened to our project recently</a:t>
            </a:r>
          </a:p>
          <a:p>
            <a:pPr eaLnBrk="1" fontAlgn="auto" hangingPunct="1">
              <a:lnSpc>
                <a:spcPct val="90000"/>
              </a:lnSpc>
              <a:spcBef>
                <a:spcPts val="1000"/>
              </a:spcBef>
              <a:spcAft>
                <a:spcPts val="0"/>
              </a:spcAft>
              <a:buFontTx/>
              <a:buNone/>
              <a:defRPr/>
            </a:pPr>
            <a:r>
              <a:rPr lang="en-US" sz="1400">
                <a:solidFill>
                  <a:schemeClr val="dk1"/>
                </a:solidFill>
                <a:highlight>
                  <a:srgbClr val="00FFFF"/>
                </a:highlight>
                <a:latin typeface="Calibri"/>
                <a:ea typeface="Calibri"/>
                <a:cs typeface="Calibri"/>
                <a:sym typeface="Calibri"/>
              </a:rPr>
              <a:t>NEXT SLIDE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4577" name="Shape 138"/>
          <p:cNvSpPr>
            <a:spLocks noGrp="1" noRot="1" noChangeAspect="1" noTextEdit="1"/>
          </p:cNvSpPr>
          <p:nvPr>
            <p:ph type="sldImg" idx="2"/>
          </p:nvPr>
        </p:nvSpPr>
        <p:spPr>
          <a:xfrm>
            <a:off x="1143000" y="685800"/>
            <a:ext cx="4572000" cy="3429000"/>
          </a:xfrm>
          <a:custGeom>
            <a:avLst/>
            <a:gdLst>
              <a:gd name="T0" fmla="*/ 0 w 120000"/>
              <a:gd name="T1" fmla="*/ 0 h 120000"/>
              <a:gd name="T2" fmla="*/ 174193200 w 120000"/>
              <a:gd name="T3" fmla="*/ 0 h 120000"/>
              <a:gd name="T4" fmla="*/ 1741932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headEnd/>
            <a:tailEnd/>
          </a:ln>
        </p:spPr>
      </p:sp>
      <p:sp>
        <p:nvSpPr>
          <p:cNvPr id="139" name="Shape 139"/>
          <p:cNvSpPr txBox="1">
            <a:spLocks noGrp="1"/>
          </p:cNvSpPr>
          <p:nvPr>
            <p:ph type="body" idx="1"/>
          </p:nvPr>
        </p:nvSpPr>
        <p:spPr/>
        <p:txBody>
          <a:bodyPr>
            <a:noAutofit/>
          </a:bodyPr>
          <a:lstStyle/>
          <a:p>
            <a:pPr eaLnBrk="1" fontAlgn="auto" hangingPunct="1">
              <a:spcAft>
                <a:spcPts val="0"/>
              </a:spcAft>
              <a:buFontTx/>
              <a:buNone/>
              <a:defRPr/>
            </a:pPr>
            <a:r>
              <a:rPr lang="en-US" sz="1400">
                <a:highlight>
                  <a:srgbClr val="FFFF00"/>
                </a:highlight>
              </a:rPr>
              <a:t>SAY:</a:t>
            </a:r>
            <a:r>
              <a:rPr lang="en-US" sz="1400"/>
              <a:t> RMTC- D/HH provides individual, classroom, school-based, district, regional and statewide trainings and professional development in the best practices for educating students who are deaf and hard of hearing.  Our goal is to build the capacity of the local districts.  RMTC-D/HH can create unique trainings based on the needs of the participants.  The professional development can be altered from a one hour, quick overview, to full day, in depth trainings.You can go to our website to learn more about the workshop topics that are offered.</a:t>
            </a:r>
          </a:p>
          <a:p>
            <a:pPr eaLnBrk="1" fontAlgn="auto" hangingPunct="1">
              <a:spcAft>
                <a:spcPts val="0"/>
              </a:spcAft>
              <a:buFontTx/>
              <a:buNone/>
              <a:defRPr/>
            </a:pPr>
            <a:endParaRPr sz="1400"/>
          </a:p>
          <a:p>
            <a:pPr eaLnBrk="1" fontAlgn="auto" hangingPunct="1">
              <a:spcAft>
                <a:spcPts val="0"/>
              </a:spcAft>
              <a:buFontTx/>
              <a:buNone/>
              <a:defRPr/>
            </a:pPr>
            <a:r>
              <a:rPr lang="en-US" sz="1400">
                <a:highlight>
                  <a:srgbClr val="00FFFF"/>
                </a:highlight>
              </a:rPr>
              <a:t>NEXT SLIDE</a:t>
            </a:r>
          </a:p>
          <a:p>
            <a:pPr eaLnBrk="1" fontAlgn="auto" hangingPunct="1">
              <a:spcAft>
                <a:spcPts val="0"/>
              </a:spcAft>
              <a:buFontTx/>
              <a:buNone/>
              <a:defRPr/>
            </a:pPr>
            <a:endParaRPr sz="14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6625" name="Shape 147"/>
          <p:cNvSpPr>
            <a:spLocks noGrp="1" noRot="1" noChangeAspect="1" noTextEdit="1"/>
          </p:cNvSpPr>
          <p:nvPr>
            <p:ph type="sldImg" idx="2"/>
          </p:nvPr>
        </p:nvSpPr>
        <p:spPr>
          <a:xfrm>
            <a:off x="1143000" y="685800"/>
            <a:ext cx="4572000" cy="3429000"/>
          </a:xfrm>
          <a:custGeom>
            <a:avLst/>
            <a:gdLst>
              <a:gd name="T0" fmla="*/ 0 w 120000"/>
              <a:gd name="T1" fmla="*/ 0 h 120000"/>
              <a:gd name="T2" fmla="*/ 174193200 w 120000"/>
              <a:gd name="T3" fmla="*/ 0 h 120000"/>
              <a:gd name="T4" fmla="*/ 1741932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headEnd/>
            <a:tailEnd/>
          </a:ln>
        </p:spPr>
      </p:sp>
      <p:sp>
        <p:nvSpPr>
          <p:cNvPr id="148" name="Shape 148"/>
          <p:cNvSpPr txBox="1">
            <a:spLocks noGrp="1"/>
          </p:cNvSpPr>
          <p:nvPr>
            <p:ph type="body" idx="1"/>
          </p:nvPr>
        </p:nvSpPr>
        <p:spPr/>
        <p:txBody>
          <a:bodyPr>
            <a:noAutofit/>
          </a:bodyPr>
          <a:lstStyle/>
          <a:p>
            <a:pPr eaLnBrk="1" fontAlgn="auto" hangingPunct="1">
              <a:spcAft>
                <a:spcPts val="0"/>
              </a:spcAft>
              <a:buFontTx/>
              <a:buNone/>
              <a:defRPr/>
            </a:pPr>
            <a:r>
              <a:rPr lang="en-US" sz="1400">
                <a:highlight>
                  <a:srgbClr val="FFFF00"/>
                </a:highlight>
              </a:rPr>
              <a:t>SAY:</a:t>
            </a:r>
            <a:r>
              <a:rPr lang="en-US" sz="1400"/>
              <a:t> In the instance where a district either does not have the staff or the expertise/training to perform a specific assessment for a student with a hearing loss, RMTC- D/HH staff can conduct student assessments and evaluation that can be used for educational planning for the student. Priority is given to small and rural districts.</a:t>
            </a:r>
          </a:p>
          <a:p>
            <a:pPr eaLnBrk="1" fontAlgn="auto" hangingPunct="1">
              <a:spcAft>
                <a:spcPts val="0"/>
              </a:spcAft>
              <a:buFontTx/>
              <a:buNone/>
              <a:defRPr/>
            </a:pPr>
            <a:endParaRPr sz="1400"/>
          </a:p>
          <a:p>
            <a:pPr eaLnBrk="1" fontAlgn="auto" hangingPunct="1">
              <a:spcAft>
                <a:spcPts val="0"/>
              </a:spcAft>
              <a:buFontTx/>
              <a:buNone/>
              <a:defRPr/>
            </a:pPr>
            <a:r>
              <a:rPr lang="en-US" sz="1400">
                <a:highlight>
                  <a:srgbClr val="00FFFF"/>
                </a:highlight>
              </a:rPr>
              <a:t>NEXT SLIDE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3" name="Shape 155"/>
          <p:cNvSpPr>
            <a:spLocks noGrp="1" noRot="1" noChangeAspect="1" noTextEdit="1"/>
          </p:cNvSpPr>
          <p:nvPr>
            <p:ph type="sldImg" idx="2"/>
          </p:nvPr>
        </p:nvSpPr>
        <p:spPr>
          <a:xfrm>
            <a:off x="1143000" y="685800"/>
            <a:ext cx="4572000" cy="3429000"/>
          </a:xfrm>
          <a:custGeom>
            <a:avLst/>
            <a:gdLst>
              <a:gd name="T0" fmla="*/ 0 w 120000"/>
              <a:gd name="T1" fmla="*/ 0 h 120000"/>
              <a:gd name="T2" fmla="*/ 174193200 w 120000"/>
              <a:gd name="T3" fmla="*/ 0 h 120000"/>
              <a:gd name="T4" fmla="*/ 1741932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headEnd/>
            <a:tailEnd/>
          </a:ln>
        </p:spPr>
      </p:sp>
      <p:sp>
        <p:nvSpPr>
          <p:cNvPr id="156" name="Shape 156"/>
          <p:cNvSpPr txBox="1">
            <a:spLocks noGrp="1"/>
          </p:cNvSpPr>
          <p:nvPr>
            <p:ph type="body" idx="1"/>
          </p:nvPr>
        </p:nvSpPr>
        <p:spPr/>
        <p:txBody>
          <a:bodyPr>
            <a:noAutofit/>
          </a:bodyPr>
          <a:lstStyle/>
          <a:p>
            <a:pPr eaLnBrk="1" fontAlgn="auto" hangingPunct="1">
              <a:spcAft>
                <a:spcPts val="0"/>
              </a:spcAft>
              <a:buFontTx/>
              <a:buNone/>
              <a:defRPr/>
            </a:pPr>
            <a:r>
              <a:rPr lang="en-US" sz="1400">
                <a:highlight>
                  <a:srgbClr val="FFFF00"/>
                </a:highlight>
              </a:rPr>
              <a:t>SAY:</a:t>
            </a:r>
            <a:r>
              <a:rPr lang="en-US" sz="1400"/>
              <a:t> RMTC- D/HH staff are available to consult with any professional who works with students who are Deaf or Hard of Hearing.  Sometimes school or district staff rely on the RMTC staff as a sounding board to discuss relevant topics in the field of educating students who are DHH.  We also offer support to families by providing them with information, guidance, and the appropriate referrals when necessary. Feel free to contact us any any time if you have questions or are looking for information.</a:t>
            </a:r>
          </a:p>
          <a:p>
            <a:pPr eaLnBrk="1" fontAlgn="auto" hangingPunct="1">
              <a:spcAft>
                <a:spcPts val="0"/>
              </a:spcAft>
              <a:buFontTx/>
              <a:buNone/>
              <a:defRPr/>
            </a:pPr>
            <a:endParaRPr sz="1400"/>
          </a:p>
          <a:p>
            <a:pPr eaLnBrk="1" fontAlgn="auto" hangingPunct="1">
              <a:spcAft>
                <a:spcPts val="0"/>
              </a:spcAft>
              <a:buFontTx/>
              <a:buNone/>
              <a:defRPr/>
            </a:pPr>
            <a:r>
              <a:rPr lang="en-US" sz="1400">
                <a:highlight>
                  <a:srgbClr val="00FFFF"/>
                </a:highlight>
              </a:rPr>
              <a:t>NEXT SLIDE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721" name="Shape 162"/>
          <p:cNvSpPr>
            <a:spLocks noGrp="1" noRot="1" noChangeAspect="1" noTextEdit="1"/>
          </p:cNvSpPr>
          <p:nvPr>
            <p:ph type="sldImg" idx="2"/>
          </p:nvPr>
        </p:nvSpPr>
        <p:spPr>
          <a:xfrm>
            <a:off x="1143000" y="685800"/>
            <a:ext cx="4572000" cy="3429000"/>
          </a:xfrm>
          <a:custGeom>
            <a:avLst/>
            <a:gdLst>
              <a:gd name="T0" fmla="*/ 0 w 120000"/>
              <a:gd name="T1" fmla="*/ 0 h 120000"/>
              <a:gd name="T2" fmla="*/ 174193200 w 120000"/>
              <a:gd name="T3" fmla="*/ 0 h 120000"/>
              <a:gd name="T4" fmla="*/ 1741932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headEnd/>
            <a:tailEnd/>
          </a:ln>
        </p:spPr>
      </p:sp>
      <p:sp>
        <p:nvSpPr>
          <p:cNvPr id="30722" name="Shape 163"/>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bodyPr>
          <a:lstStyle/>
          <a:p>
            <a:pPr eaLnBrk="1" hangingPunct="1">
              <a:lnSpc>
                <a:spcPct val="115000"/>
              </a:lnSpc>
              <a:spcBef>
                <a:spcPct val="0"/>
              </a:spcBef>
              <a:buFontTx/>
              <a:buNone/>
            </a:pPr>
            <a:r>
              <a:rPr lang="en-US" altLang="en-US" sz="1400"/>
              <a:t>RMTC does travel to districts for in-person visits, but that can take a couple of weeks to plan. Thanks to virtual technology such as Adobe Connect, Google Hangout, Skype, or Apear.In,  RMTC can visit a classroom or join a meeting in minutes. Using these online tools, we can observe a teacher or student. RMTC can model a teaching strategy. We can share our computer screen to walk a teacher through an online tool. A teacher can share data from their screen for us to help make recommendations of best practices for instruction. RMTC has also been using these tools to offer to trainings and mentoring. This summer we facilitated an online book study of Itinerant Teacher Best Practices, allowing teachers to participate from the comfort of their home as you see in this slide.</a:t>
            </a:r>
          </a:p>
          <a:p>
            <a:pPr eaLnBrk="1" hangingPunct="1">
              <a:spcBef>
                <a:spcPct val="0"/>
              </a:spcBef>
              <a:buFontTx/>
              <a:buNone/>
            </a:pPr>
            <a:endParaRPr lang="en-US" altLang="en-US" sz="14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2769" name="Shape 170"/>
          <p:cNvSpPr>
            <a:spLocks noGrp="1" noRot="1" noChangeAspect="1" noTextEdit="1"/>
          </p:cNvSpPr>
          <p:nvPr>
            <p:ph type="sldImg" idx="2"/>
          </p:nvPr>
        </p:nvSpPr>
        <p:spPr>
          <a:xfrm>
            <a:off x="1143000" y="685800"/>
            <a:ext cx="4572000" cy="3429000"/>
          </a:xfrm>
          <a:custGeom>
            <a:avLst/>
            <a:gdLst>
              <a:gd name="T0" fmla="*/ 0 w 120000"/>
              <a:gd name="T1" fmla="*/ 0 h 120000"/>
              <a:gd name="T2" fmla="*/ 174193200 w 120000"/>
              <a:gd name="T3" fmla="*/ 0 h 120000"/>
              <a:gd name="T4" fmla="*/ 1741932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headEnd/>
            <a:tailEnd/>
          </a:ln>
        </p:spPr>
      </p:sp>
      <p:sp>
        <p:nvSpPr>
          <p:cNvPr id="171" name="Shape 171"/>
          <p:cNvSpPr txBox="1">
            <a:spLocks noGrp="1"/>
          </p:cNvSpPr>
          <p:nvPr>
            <p:ph type="body" idx="1"/>
          </p:nvPr>
        </p:nvSpPr>
        <p:spPr/>
        <p:txBody>
          <a:bodyPr>
            <a:noAutofit/>
          </a:bodyPr>
          <a:lstStyle/>
          <a:p>
            <a:pPr eaLnBrk="1" fontAlgn="auto" hangingPunct="1">
              <a:spcAft>
                <a:spcPts val="0"/>
              </a:spcAft>
              <a:buFontTx/>
              <a:buNone/>
              <a:defRPr/>
            </a:pPr>
            <a:r>
              <a:rPr lang="en-US" sz="1400">
                <a:solidFill>
                  <a:schemeClr val="dk1"/>
                </a:solidFill>
                <a:highlight>
                  <a:srgbClr val="FFFF00"/>
                </a:highlight>
              </a:rPr>
              <a:t>SAY:</a:t>
            </a:r>
            <a:r>
              <a:rPr lang="en-US" sz="1400">
                <a:solidFill>
                  <a:schemeClr val="dk1"/>
                </a:solidFill>
              </a:rPr>
              <a:t> RMTC has a wealth of resources and materials to share!  We have a FREE LOAN library service for educators, interpreters, and professionals that serve students who are Deaf or Hard of Hearing.</a:t>
            </a:r>
          </a:p>
          <a:p>
            <a:pPr marL="228593" indent="-50793" eaLnBrk="1" fontAlgn="auto" hangingPunct="1">
              <a:lnSpc>
                <a:spcPct val="90000"/>
              </a:lnSpc>
              <a:spcBef>
                <a:spcPts val="1000"/>
              </a:spcBef>
              <a:spcAft>
                <a:spcPts val="0"/>
              </a:spcAft>
              <a:buFontTx/>
              <a:buNone/>
              <a:defRPr/>
            </a:pPr>
            <a:r>
              <a:rPr lang="en-US" sz="1400">
                <a:solidFill>
                  <a:schemeClr val="dk1"/>
                </a:solidFill>
              </a:rPr>
              <a:t>Even the shipping is free!</a:t>
            </a:r>
          </a:p>
          <a:p>
            <a:pPr marL="228593" indent="-50793" eaLnBrk="1" fontAlgn="auto" hangingPunct="1">
              <a:lnSpc>
                <a:spcPct val="90000"/>
              </a:lnSpc>
              <a:spcBef>
                <a:spcPts val="1000"/>
              </a:spcBef>
              <a:spcAft>
                <a:spcPts val="0"/>
              </a:spcAft>
              <a:buFontTx/>
              <a:buNone/>
              <a:defRPr/>
            </a:pPr>
            <a:r>
              <a:rPr lang="en-US" sz="1400">
                <a:solidFill>
                  <a:schemeClr val="dk1"/>
                </a:solidFill>
              </a:rPr>
              <a:t>We added lots of new DVD’s and Books during the summer!</a:t>
            </a:r>
          </a:p>
          <a:p>
            <a:pPr eaLnBrk="1" fontAlgn="auto" hangingPunct="1">
              <a:lnSpc>
                <a:spcPct val="90000"/>
              </a:lnSpc>
              <a:spcBef>
                <a:spcPts val="1000"/>
              </a:spcBef>
              <a:spcAft>
                <a:spcPts val="0"/>
              </a:spcAft>
              <a:buFontTx/>
              <a:buNone/>
              <a:defRPr/>
            </a:pPr>
            <a:r>
              <a:rPr lang="en-US" sz="1400">
                <a:solidFill>
                  <a:schemeClr val="dk1"/>
                </a:solidFill>
              </a:rPr>
              <a:t>The link to the loan library is located on the back of the RMTC brochure that you have, or you can scan the QR code on the screen.</a:t>
            </a:r>
          </a:p>
          <a:p>
            <a:pPr eaLnBrk="1" fontAlgn="auto" hangingPunct="1">
              <a:lnSpc>
                <a:spcPct val="90000"/>
              </a:lnSpc>
              <a:spcBef>
                <a:spcPts val="1000"/>
              </a:spcBef>
              <a:spcAft>
                <a:spcPts val="0"/>
              </a:spcAft>
              <a:buFontTx/>
              <a:buNone/>
              <a:defRPr/>
            </a:pPr>
            <a:endParaRPr sz="1400">
              <a:solidFill>
                <a:schemeClr val="dk1"/>
              </a:solidFill>
            </a:endParaRPr>
          </a:p>
          <a:p>
            <a:pPr eaLnBrk="1" fontAlgn="auto" hangingPunct="1">
              <a:lnSpc>
                <a:spcPct val="90000"/>
              </a:lnSpc>
              <a:spcBef>
                <a:spcPts val="1000"/>
              </a:spcBef>
              <a:spcAft>
                <a:spcPts val="0"/>
              </a:spcAft>
              <a:buFontTx/>
              <a:buNone/>
              <a:defRPr/>
            </a:pPr>
            <a:r>
              <a:rPr lang="en-US" sz="1400">
                <a:solidFill>
                  <a:schemeClr val="dk1"/>
                </a:solidFill>
                <a:highlight>
                  <a:srgbClr val="00FFFF"/>
                </a:highlight>
              </a:rPr>
              <a:t>NEXT SLIDE</a:t>
            </a:r>
          </a:p>
          <a:p>
            <a:pPr marL="228593" indent="-50793" eaLnBrk="1" fontAlgn="auto" hangingPunct="1">
              <a:lnSpc>
                <a:spcPct val="90000"/>
              </a:lnSpc>
              <a:spcBef>
                <a:spcPts val="1000"/>
              </a:spcBef>
              <a:spcAft>
                <a:spcPts val="0"/>
              </a:spcAft>
              <a:buFontTx/>
              <a:buNone/>
              <a:defRPr/>
            </a:pPr>
            <a:endParaRPr sz="1400"/>
          </a:p>
          <a:p>
            <a:pPr marL="228593" indent="-50793" eaLnBrk="1" fontAlgn="auto" hangingPunct="1">
              <a:lnSpc>
                <a:spcPct val="90000"/>
              </a:lnSpc>
              <a:spcBef>
                <a:spcPts val="1000"/>
              </a:spcBef>
              <a:spcAft>
                <a:spcPts val="0"/>
              </a:spcAft>
              <a:buFontTx/>
              <a:buNone/>
              <a:defRPr/>
            </a:pPr>
            <a:endParaRPr b="1"/>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4817" name="Shape 180"/>
          <p:cNvSpPr>
            <a:spLocks noGrp="1" noRot="1" noChangeAspect="1" noTextEdit="1"/>
          </p:cNvSpPr>
          <p:nvPr>
            <p:ph type="sldImg" idx="2"/>
          </p:nvPr>
        </p:nvSpPr>
        <p:spPr>
          <a:xfrm>
            <a:off x="1143000" y="685800"/>
            <a:ext cx="4572000" cy="3429000"/>
          </a:xfrm>
          <a:custGeom>
            <a:avLst/>
            <a:gdLst>
              <a:gd name="T0" fmla="*/ 0 w 120000"/>
              <a:gd name="T1" fmla="*/ 0 h 120000"/>
              <a:gd name="T2" fmla="*/ 174193200 w 120000"/>
              <a:gd name="T3" fmla="*/ 0 h 120000"/>
              <a:gd name="T4" fmla="*/ 1741932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headEnd/>
            <a:tailEnd/>
          </a:ln>
        </p:spPr>
      </p:sp>
      <p:sp>
        <p:nvSpPr>
          <p:cNvPr id="181" name="Shape 181"/>
          <p:cNvSpPr txBox="1">
            <a:spLocks noGrp="1"/>
          </p:cNvSpPr>
          <p:nvPr>
            <p:ph type="body" idx="1"/>
          </p:nvPr>
        </p:nvSpPr>
        <p:spPr/>
        <p:txBody>
          <a:bodyPr>
            <a:noAutofit/>
          </a:bodyPr>
          <a:lstStyle/>
          <a:p>
            <a:pPr eaLnBrk="1" fontAlgn="auto" hangingPunct="1">
              <a:spcAft>
                <a:spcPts val="0"/>
              </a:spcAft>
              <a:buFontTx/>
              <a:buNone/>
              <a:defRPr/>
            </a:pPr>
            <a:r>
              <a:rPr lang="en-US" sz="1400">
                <a:highlight>
                  <a:srgbClr val="FFFF00"/>
                </a:highlight>
              </a:rPr>
              <a:t>SAY</a:t>
            </a:r>
            <a:r>
              <a:rPr lang="en-US" sz="1400"/>
              <a:t>: One of the requirements of our project is to provide Technical Assistance to districts. One of the many ways we provide Technical Assistance, or TA, is by our monthly live webinar, called “TA Live!” TA Live! Happens on the second Thursday of every month at 1:00 PM. If this time is not convenient for you, the webinar is recorded and captioned and then put on our website.  Some of the past topics of TA live that are available for viewing right now, are (read slide). </a:t>
            </a:r>
          </a:p>
          <a:p>
            <a:pPr eaLnBrk="1" fontAlgn="auto" hangingPunct="1">
              <a:spcAft>
                <a:spcPts val="0"/>
              </a:spcAft>
              <a:buFontTx/>
              <a:buNone/>
              <a:defRPr/>
            </a:pPr>
            <a:endParaRPr sz="1400"/>
          </a:p>
          <a:p>
            <a:pPr eaLnBrk="1" fontAlgn="auto" hangingPunct="1">
              <a:spcAft>
                <a:spcPts val="0"/>
              </a:spcAft>
              <a:buFontTx/>
              <a:buNone/>
              <a:defRPr/>
            </a:pPr>
            <a:r>
              <a:rPr lang="en-US" sz="1400">
                <a:highlight>
                  <a:srgbClr val="00FFFF"/>
                </a:highlight>
              </a:rPr>
              <a:t>NEXT SLIDE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3"/>
        <p:cNvGrpSpPr/>
        <p:nvPr/>
      </p:nvGrpSpPr>
      <p:grpSpPr>
        <a:xfrm>
          <a:off x="0" y="0"/>
          <a:ext cx="0" cy="0"/>
          <a:chOff x="0" y="0"/>
          <a:chExt cx="0" cy="0"/>
        </a:xfrm>
      </p:grpSpPr>
      <p:sp>
        <p:nvSpPr>
          <p:cNvPr id="4" name="Shape 19"/>
          <p:cNvSpPr txBox="1">
            <a:spLocks noChangeArrowheads="1"/>
          </p:cNvSpPr>
          <p:nvPr/>
        </p:nvSpPr>
        <p:spPr bwMode="auto">
          <a:xfrm>
            <a:off x="1336675" y="100013"/>
            <a:ext cx="5121275" cy="736600"/>
          </a:xfrm>
          <a:prstGeom prst="rect">
            <a:avLst/>
          </a:prstGeom>
          <a:noFill/>
          <a:ln>
            <a:noFill/>
          </a:ln>
          <a:effectLst>
            <a:outerShdw blurRad="63500" dist="25400" dir="5400000" algn="t" rotWithShape="0">
              <a:srgbClr val="000000">
                <a:alpha val="2392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nchor="ctr"/>
          <a:lstStyle/>
          <a:p>
            <a:pPr eaLnBrk="1" fontAlgn="auto" hangingPunct="1">
              <a:lnSpc>
                <a:spcPct val="90000"/>
              </a:lnSpc>
              <a:spcBef>
                <a:spcPts val="0"/>
              </a:spcBef>
              <a:spcAft>
                <a:spcPts val="0"/>
              </a:spcAft>
              <a:buClr>
                <a:schemeClr val="lt1"/>
              </a:buClr>
              <a:buSzPct val="25000"/>
              <a:buFont typeface="Georgia"/>
              <a:buNone/>
              <a:defRPr/>
            </a:pPr>
            <a:r>
              <a:rPr lang="en-US" sz="5400" b="1" kern="0">
                <a:solidFill>
                  <a:schemeClr val="lt1"/>
                </a:solidFill>
                <a:latin typeface="Georgia"/>
                <a:ea typeface="Georgia"/>
                <a:cs typeface="Georgia"/>
                <a:sym typeface="Georgia"/>
              </a:rPr>
              <a:t>RMTC-D/HH</a:t>
            </a:r>
          </a:p>
        </p:txBody>
      </p:sp>
      <p:sp>
        <p:nvSpPr>
          <p:cNvPr id="5" name="Shape 20"/>
          <p:cNvSpPr txBox="1">
            <a:spLocks noChangeArrowheads="1"/>
          </p:cNvSpPr>
          <p:nvPr/>
        </p:nvSpPr>
        <p:spPr bwMode="auto">
          <a:xfrm>
            <a:off x="1336675" y="730250"/>
            <a:ext cx="74945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buSzPct val="25000"/>
              <a:defRPr/>
            </a:pPr>
            <a:r>
              <a:rPr lang="en-US" altLang="x-none" sz="1600" smtClean="0">
                <a:solidFill>
                  <a:srgbClr val="FFFFFF"/>
                </a:solidFill>
                <a:latin typeface="Georgia" charset="0"/>
                <a:ea typeface="Georgia" charset="0"/>
                <a:cs typeface="Georgia" charset="0"/>
                <a:sym typeface="Georgia" charset="0"/>
              </a:rPr>
              <a:t>Resource Materials and Technology Center for the Deaf and Hard of Hearing</a:t>
            </a:r>
          </a:p>
        </p:txBody>
      </p:sp>
      <p:sp>
        <p:nvSpPr>
          <p:cNvPr id="14" name="Shape 14"/>
          <p:cNvSpPr txBox="1">
            <a:spLocks noGrp="1"/>
          </p:cNvSpPr>
          <p:nvPr>
            <p:ph type="ctrTitle"/>
          </p:nvPr>
        </p:nvSpPr>
        <p:spPr>
          <a:xfrm>
            <a:off x="670112" y="1605908"/>
            <a:ext cx="7772400" cy="1998000"/>
          </a:xfrm>
          <a:prstGeom prst="rect">
            <a:avLst/>
          </a:prstGeom>
          <a:noFill/>
          <a:ln>
            <a:noFill/>
          </a:ln>
          <a:effectLst>
            <a:outerShdw blurRad="63500" dist="25400" dir="5400000" algn="t" rotWithShape="0">
              <a:srgbClr val="000000">
                <a:alpha val="23921"/>
              </a:srgbClr>
            </a:outerShdw>
          </a:effectLst>
        </p:spPr>
        <p:txBody>
          <a:bodyPr anchor="b"/>
          <a:lstStyle>
            <a:lvl1pPr marL="0" marR="0" lvl="0" indent="0" algn="ctr" rtl="0">
              <a:lnSpc>
                <a:spcPct val="90000"/>
              </a:lnSpc>
              <a:spcBef>
                <a:spcPts val="0"/>
              </a:spcBef>
              <a:buClr>
                <a:schemeClr val="dk2"/>
              </a:buClr>
              <a:buFont typeface="Georgia"/>
              <a:buNone/>
              <a:defRPr sz="6000" b="1" i="0" u="none" strike="noStrike" cap="none">
                <a:solidFill>
                  <a:schemeClr val="dk2"/>
                </a:solidFill>
                <a:latin typeface="Georgia"/>
                <a:ea typeface="Georgia"/>
                <a:cs typeface="Georgia"/>
                <a:sym typeface="Georgia"/>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5" name="Shape 15"/>
          <p:cNvSpPr txBox="1">
            <a:spLocks noGrp="1"/>
          </p:cNvSpPr>
          <p:nvPr>
            <p:ph type="subTitle" idx="1"/>
          </p:nvPr>
        </p:nvSpPr>
        <p:spPr>
          <a:xfrm>
            <a:off x="1143000" y="3993505"/>
            <a:ext cx="6858000" cy="1655700"/>
          </a:xfrm>
          <a:prstGeom prst="rect">
            <a:avLst/>
          </a:prstGeom>
          <a:noFill/>
          <a:ln>
            <a:noFill/>
          </a:ln>
        </p:spPr>
        <p:txBody>
          <a:bodyPr/>
          <a:lstStyle>
            <a:lvl1pPr marL="0" marR="0" lvl="0" indent="0" algn="ctr" rtl="0">
              <a:lnSpc>
                <a:spcPct val="90000"/>
              </a:lnSpc>
              <a:spcBef>
                <a:spcPts val="1000"/>
              </a:spcBef>
              <a:buClr>
                <a:schemeClr val="dk1"/>
              </a:buClr>
              <a:buFont typeface="Arial"/>
              <a:buNone/>
              <a:defRPr sz="2400" b="0" i="0" u="none" strike="noStrike" cap="none">
                <a:solidFill>
                  <a:schemeClr val="dk1"/>
                </a:solidFill>
                <a:latin typeface="Helvetica Neue"/>
                <a:ea typeface="Helvetica Neue"/>
                <a:cs typeface="Helvetica Neue"/>
                <a:sym typeface="Helvetica Neue"/>
              </a:defRPr>
            </a:lvl1pPr>
            <a:lvl2pPr marL="457165" marR="0" lvl="1" indent="-12665" algn="ctr" rtl="0">
              <a:lnSpc>
                <a:spcPct val="90000"/>
              </a:lnSpc>
              <a:spcBef>
                <a:spcPts val="500"/>
              </a:spcBef>
              <a:buClr>
                <a:schemeClr val="dk1"/>
              </a:buClr>
              <a:buFont typeface="Arial"/>
              <a:buNone/>
              <a:defRPr sz="2000" b="0" i="0" u="none" strike="noStrike" cap="none">
                <a:solidFill>
                  <a:schemeClr val="dk1"/>
                </a:solidFill>
                <a:latin typeface="Helvetica Neue"/>
                <a:ea typeface="Helvetica Neue"/>
                <a:cs typeface="Helvetica Neue"/>
                <a:sym typeface="Helvetica Neue"/>
              </a:defRPr>
            </a:lvl2pPr>
            <a:lvl3pPr marL="914331" marR="0" lvl="2" indent="-12631" algn="ctr" rtl="0">
              <a:lnSpc>
                <a:spcPct val="90000"/>
              </a:lnSpc>
              <a:spcBef>
                <a:spcPts val="500"/>
              </a:spcBef>
              <a:buClr>
                <a:schemeClr val="dk1"/>
              </a:buClr>
              <a:buFont typeface="Arial"/>
              <a:buNone/>
              <a:defRPr sz="1800" b="0" i="0" u="none" strike="noStrike" cap="none">
                <a:solidFill>
                  <a:schemeClr val="dk1"/>
                </a:solidFill>
                <a:latin typeface="Helvetica Neue"/>
                <a:ea typeface="Helvetica Neue"/>
                <a:cs typeface="Helvetica Neue"/>
                <a:sym typeface="Helvetica Neue"/>
              </a:defRPr>
            </a:lvl3pPr>
            <a:lvl4pPr marL="1371498" marR="0" lvl="3" indent="-12598" algn="ctr" rtl="0">
              <a:lnSpc>
                <a:spcPct val="90000"/>
              </a:lnSpc>
              <a:spcBef>
                <a:spcPts val="500"/>
              </a:spcBef>
              <a:buClr>
                <a:schemeClr val="dk1"/>
              </a:buClr>
              <a:buFont typeface="Arial"/>
              <a:buNone/>
              <a:defRPr sz="1600" b="0" i="0" u="none" strike="noStrike" cap="none">
                <a:solidFill>
                  <a:schemeClr val="dk1"/>
                </a:solidFill>
                <a:latin typeface="Helvetica Neue"/>
                <a:ea typeface="Helvetica Neue"/>
                <a:cs typeface="Helvetica Neue"/>
                <a:sym typeface="Helvetica Neue"/>
              </a:defRPr>
            </a:lvl4pPr>
            <a:lvl5pPr marL="1828664" marR="0" lvl="4" indent="-12564" algn="ctr" rtl="0">
              <a:lnSpc>
                <a:spcPct val="90000"/>
              </a:lnSpc>
              <a:spcBef>
                <a:spcPts val="500"/>
              </a:spcBef>
              <a:buClr>
                <a:schemeClr val="dk1"/>
              </a:buClr>
              <a:buFont typeface="Arial"/>
              <a:buNone/>
              <a:defRPr sz="1600" b="0" i="0" u="none" strike="noStrike" cap="none">
                <a:solidFill>
                  <a:schemeClr val="dk1"/>
                </a:solidFill>
                <a:latin typeface="Helvetica Neue"/>
                <a:ea typeface="Helvetica Neue"/>
                <a:cs typeface="Helvetica Neue"/>
                <a:sym typeface="Helvetica Neue"/>
              </a:defRPr>
            </a:lvl5pPr>
            <a:lvl6pPr marL="2285828" marR="0" lvl="5" indent="-12528"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6pPr>
            <a:lvl7pPr marL="2742994" marR="0" lvl="6" indent="-12494"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7pPr>
            <a:lvl8pPr marL="3200160" marR="0" lvl="7" indent="-12459"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8pPr>
            <a:lvl9pPr marL="3657325" marR="0" lvl="8" indent="-12425"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6" name="Shape 16"/>
          <p:cNvSpPr txBox="1">
            <a:spLocks noGrp="1"/>
          </p:cNvSpPr>
          <p:nvPr>
            <p:ph type="dt" idx="10"/>
          </p:nvPr>
        </p:nvSpPr>
        <p:spPr/>
        <p:txBody>
          <a:bodyPr/>
          <a:lstStyle>
            <a:lvl1pPr>
              <a:defRPr/>
            </a:lvl1pPr>
          </a:lstStyle>
          <a:p>
            <a:endParaRPr lang="en-US" altLang="en-US"/>
          </a:p>
        </p:txBody>
      </p:sp>
      <p:sp>
        <p:nvSpPr>
          <p:cNvPr id="7" name="Shape 17"/>
          <p:cNvSpPr txBox="1">
            <a:spLocks noGrp="1"/>
          </p:cNvSpPr>
          <p:nvPr>
            <p:ph type="ftr" idx="11"/>
          </p:nvPr>
        </p:nvSpPr>
        <p:spPr/>
        <p:txBody>
          <a:bodyPr/>
          <a:lstStyle>
            <a:lvl1pPr>
              <a:defRPr/>
            </a:lvl1pPr>
          </a:lstStyle>
          <a:p>
            <a:endParaRPr lang="en-US" altLang="en-US"/>
          </a:p>
        </p:txBody>
      </p:sp>
      <p:sp>
        <p:nvSpPr>
          <p:cNvPr id="8" name="Shape 18"/>
          <p:cNvSpPr txBox="1">
            <a:spLocks noGrp="1"/>
          </p:cNvSpPr>
          <p:nvPr>
            <p:ph type="sldNum" idx="12"/>
          </p:nvPr>
        </p:nvSpPr>
        <p:spPr/>
        <p:txBody>
          <a:bodyPr/>
          <a:lstStyle>
            <a:lvl1pPr>
              <a:defRPr/>
            </a:lvl1pPr>
          </a:lstStyle>
          <a:p>
            <a:fld id="{C9F4EE82-05D1-3A4C-8787-B5314D9FA02C}" type="slidenum">
              <a:rPr lang="en-US" altLang="en-US"/>
              <a:pPr/>
              <a:t>‹#›</a:t>
            </a:fld>
            <a:endParaRPr lang="en-US" altLang="en-US"/>
          </a:p>
        </p:txBody>
      </p:sp>
    </p:spTree>
    <p:extLst>
      <p:ext uri="{BB962C8B-B14F-4D97-AF65-F5344CB8AC3E}">
        <p14:creationId xmlns:p14="http://schemas.microsoft.com/office/powerpoint/2010/main" val="14695859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554363" y="1"/>
            <a:ext cx="7589700" cy="1123200"/>
          </a:xfrm>
          <a:prstGeom prst="rect">
            <a:avLst/>
          </a:prstGeom>
          <a:noFill/>
          <a:ln>
            <a:noFill/>
          </a:ln>
          <a:effectLst>
            <a:outerShdw blurRad="63500" dist="25400" dir="5400000" algn="t" rotWithShape="0">
              <a:srgbClr val="000000">
                <a:alpha val="23921"/>
              </a:srgbClr>
            </a:outerShdw>
          </a:effectLst>
        </p:spPr>
        <p:txBody>
          <a:bodyPr/>
          <a:lstStyle>
            <a:lvl1pPr marL="0" marR="0" lvl="0" indent="0" algn="l" rtl="0">
              <a:lnSpc>
                <a:spcPct val="90000"/>
              </a:lnSpc>
              <a:spcBef>
                <a:spcPts val="0"/>
              </a:spcBef>
              <a:buClr>
                <a:schemeClr val="lt1"/>
              </a:buClr>
              <a:buFont typeface="Georgia"/>
              <a:buNone/>
              <a:defRPr sz="3200" b="1" i="0" u="none" strike="noStrike" cap="none">
                <a:solidFill>
                  <a:schemeClr val="lt1"/>
                </a:solidFill>
                <a:latin typeface="Georgia"/>
                <a:ea typeface="Georgia"/>
                <a:cs typeface="Georgia"/>
                <a:sym typeface="Georgia"/>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4" name="Shape 74"/>
          <p:cNvSpPr txBox="1">
            <a:spLocks noGrp="1"/>
          </p:cNvSpPr>
          <p:nvPr>
            <p:ph type="body" idx="1"/>
          </p:nvPr>
        </p:nvSpPr>
        <p:spPr>
          <a:xfrm>
            <a:off x="3887391" y="1242397"/>
            <a:ext cx="4629300" cy="4618800"/>
          </a:xfrm>
          <a:prstGeom prst="rect">
            <a:avLst/>
          </a:prstGeom>
          <a:noFill/>
          <a:ln>
            <a:noFill/>
          </a:ln>
        </p:spPr>
        <p:txBody>
          <a:bodyPr/>
          <a:lstStyle>
            <a:lvl1pPr marL="228583" marR="0" lvl="0" indent="-25383" algn="l" rtl="0">
              <a:lnSpc>
                <a:spcPct val="90000"/>
              </a:lnSpc>
              <a:spcBef>
                <a:spcPts val="1000"/>
              </a:spcBef>
              <a:buClr>
                <a:schemeClr val="dk1"/>
              </a:buClr>
              <a:buSzPct val="100000"/>
              <a:buFont typeface="Arial"/>
              <a:buChar char="•"/>
              <a:defRPr sz="3200" b="0" i="0" u="none" strike="noStrike" cap="none">
                <a:solidFill>
                  <a:schemeClr val="dk1"/>
                </a:solidFill>
                <a:latin typeface="Helvetica Neue"/>
                <a:ea typeface="Helvetica Neue"/>
                <a:cs typeface="Helvetica Neue"/>
                <a:sym typeface="Helvetica Neue"/>
              </a:defRPr>
            </a:lvl1pPr>
            <a:lvl2pPr marL="685749" marR="0" lvl="1" indent="-63449" algn="l" rtl="0">
              <a:lnSpc>
                <a:spcPct val="90000"/>
              </a:lnSpc>
              <a:spcBef>
                <a:spcPts val="500"/>
              </a:spcBef>
              <a:buClr>
                <a:schemeClr val="dk1"/>
              </a:buClr>
              <a:buSzPct val="100000"/>
              <a:buFont typeface="Arial"/>
              <a:buChar char="•"/>
              <a:defRPr sz="2800" b="0" i="0" u="none" strike="noStrike" cap="none">
                <a:solidFill>
                  <a:schemeClr val="dk1"/>
                </a:solidFill>
                <a:latin typeface="Helvetica Neue"/>
                <a:ea typeface="Helvetica Neue"/>
                <a:cs typeface="Helvetica Neue"/>
                <a:sym typeface="Helvetica Neue"/>
              </a:defRPr>
            </a:lvl2pPr>
            <a:lvl3pPr marL="1142913" marR="0" lvl="2" indent="-88813" algn="l" rtl="0">
              <a:lnSpc>
                <a:spcPct val="90000"/>
              </a:lnSpc>
              <a:spcBef>
                <a:spcPts val="500"/>
              </a:spcBef>
              <a:buClr>
                <a:schemeClr val="dk1"/>
              </a:buClr>
              <a:buSzPct val="100000"/>
              <a:buFont typeface="Arial"/>
              <a:buChar char="•"/>
              <a:defRPr sz="2400" b="0" i="0" u="none" strike="noStrike" cap="none">
                <a:solidFill>
                  <a:schemeClr val="dk1"/>
                </a:solidFill>
                <a:latin typeface="Helvetica Neue"/>
                <a:ea typeface="Helvetica Neue"/>
                <a:cs typeface="Helvetica Neue"/>
                <a:sym typeface="Helvetica Neue"/>
              </a:defRPr>
            </a:lvl3pPr>
            <a:lvl4pPr marL="1600080" marR="0" lvl="3" indent="-114180" algn="l" rtl="0">
              <a:lnSpc>
                <a:spcPct val="90000"/>
              </a:lnSpc>
              <a:spcBef>
                <a:spcPts val="500"/>
              </a:spcBef>
              <a:buClr>
                <a:schemeClr val="dk1"/>
              </a:buClr>
              <a:buSzPct val="100000"/>
              <a:buFont typeface="Arial"/>
              <a:buChar char="•"/>
              <a:defRPr sz="2000" b="0" i="0" u="none" strike="noStrike" cap="none">
                <a:solidFill>
                  <a:schemeClr val="dk1"/>
                </a:solidFill>
                <a:latin typeface="Helvetica Neue"/>
                <a:ea typeface="Helvetica Neue"/>
                <a:cs typeface="Helvetica Neue"/>
                <a:sym typeface="Helvetica Neue"/>
              </a:defRPr>
            </a:lvl4pPr>
            <a:lvl5pPr marL="2057246" marR="0" lvl="4" indent="-114146" algn="l" rtl="0">
              <a:lnSpc>
                <a:spcPct val="90000"/>
              </a:lnSpc>
              <a:spcBef>
                <a:spcPts val="500"/>
              </a:spcBef>
              <a:buClr>
                <a:schemeClr val="dk1"/>
              </a:buClr>
              <a:buSzPct val="100000"/>
              <a:buFont typeface="Arial"/>
              <a:buChar char="•"/>
              <a:defRPr sz="2000" b="0" i="0" u="none" strike="noStrike" cap="none">
                <a:solidFill>
                  <a:schemeClr val="dk1"/>
                </a:solidFill>
                <a:latin typeface="Helvetica Neue"/>
                <a:ea typeface="Helvetica Neue"/>
                <a:cs typeface="Helvetica Neue"/>
                <a:sym typeface="Helvetica Neue"/>
              </a:defRPr>
            </a:lvl5pPr>
            <a:lvl6pPr marL="2514410" marR="0" lvl="5" indent="-11411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577" marR="0" lvl="6" indent="-114077"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8743" marR="0" lvl="7" indent="-114043"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5909" marR="0" lvl="8" indent="-114009"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body" idx="2"/>
          </p:nvPr>
        </p:nvSpPr>
        <p:spPr>
          <a:xfrm>
            <a:off x="629841" y="1242391"/>
            <a:ext cx="2949300" cy="4626600"/>
          </a:xfrm>
          <a:prstGeom prst="rect">
            <a:avLst/>
          </a:prstGeom>
          <a:noFill/>
          <a:ln>
            <a:noFill/>
          </a:ln>
        </p:spPr>
        <p:txBody>
          <a:bodyPr/>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Helvetica Neue"/>
                <a:ea typeface="Helvetica Neue"/>
                <a:cs typeface="Helvetica Neue"/>
                <a:sym typeface="Helvetica Neue"/>
              </a:defRPr>
            </a:lvl1pPr>
            <a:lvl2pPr marL="457165" marR="0" lvl="1" indent="-12665" algn="l" rtl="0">
              <a:lnSpc>
                <a:spcPct val="90000"/>
              </a:lnSpc>
              <a:spcBef>
                <a:spcPts val="500"/>
              </a:spcBef>
              <a:buClr>
                <a:schemeClr val="dk1"/>
              </a:buClr>
              <a:buFont typeface="Arial"/>
              <a:buNone/>
              <a:defRPr sz="1400" b="0" i="0" u="none" strike="noStrike" cap="none">
                <a:solidFill>
                  <a:schemeClr val="dk1"/>
                </a:solidFill>
                <a:latin typeface="Helvetica Neue"/>
                <a:ea typeface="Helvetica Neue"/>
                <a:cs typeface="Helvetica Neue"/>
                <a:sym typeface="Helvetica Neue"/>
              </a:defRPr>
            </a:lvl2pPr>
            <a:lvl3pPr marL="914331" marR="0" lvl="2" indent="-12631" algn="l" rtl="0">
              <a:lnSpc>
                <a:spcPct val="90000"/>
              </a:lnSpc>
              <a:spcBef>
                <a:spcPts val="500"/>
              </a:spcBef>
              <a:buClr>
                <a:schemeClr val="dk1"/>
              </a:buClr>
              <a:buFont typeface="Arial"/>
              <a:buNone/>
              <a:defRPr sz="1200" b="0" i="0" u="none" strike="noStrike" cap="none">
                <a:solidFill>
                  <a:schemeClr val="dk1"/>
                </a:solidFill>
                <a:latin typeface="Helvetica Neue"/>
                <a:ea typeface="Helvetica Neue"/>
                <a:cs typeface="Helvetica Neue"/>
                <a:sym typeface="Helvetica Neue"/>
              </a:defRPr>
            </a:lvl3pPr>
            <a:lvl4pPr marL="1371498" marR="0" lvl="3" indent="-12598" algn="l" rtl="0">
              <a:lnSpc>
                <a:spcPct val="90000"/>
              </a:lnSpc>
              <a:spcBef>
                <a:spcPts val="500"/>
              </a:spcBef>
              <a:buClr>
                <a:schemeClr val="dk1"/>
              </a:buClr>
              <a:buFont typeface="Arial"/>
              <a:buNone/>
              <a:defRPr sz="1000" b="0" i="0" u="none" strike="noStrike" cap="none">
                <a:solidFill>
                  <a:schemeClr val="dk1"/>
                </a:solidFill>
                <a:latin typeface="Helvetica Neue"/>
                <a:ea typeface="Helvetica Neue"/>
                <a:cs typeface="Helvetica Neue"/>
                <a:sym typeface="Helvetica Neue"/>
              </a:defRPr>
            </a:lvl4pPr>
            <a:lvl5pPr marL="1828664" marR="0" lvl="4" indent="-12564" algn="l" rtl="0">
              <a:lnSpc>
                <a:spcPct val="90000"/>
              </a:lnSpc>
              <a:spcBef>
                <a:spcPts val="500"/>
              </a:spcBef>
              <a:buClr>
                <a:schemeClr val="dk1"/>
              </a:buClr>
              <a:buFont typeface="Arial"/>
              <a:buNone/>
              <a:defRPr sz="1000" b="0" i="0" u="none" strike="noStrike" cap="none">
                <a:solidFill>
                  <a:schemeClr val="dk1"/>
                </a:solidFill>
                <a:latin typeface="Helvetica Neue"/>
                <a:ea typeface="Helvetica Neue"/>
                <a:cs typeface="Helvetica Neue"/>
                <a:sym typeface="Helvetica Neue"/>
              </a:defRPr>
            </a:lvl5pPr>
            <a:lvl6pPr marL="2285828" marR="0" lvl="5" indent="-12528"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2994" marR="0" lvl="6" indent="-12494"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160" marR="0" lvl="7" indent="-12459"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325" marR="0" lvl="8" indent="-12425"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5" name="Shape 9"/>
          <p:cNvSpPr txBox="1">
            <a:spLocks noGrp="1"/>
          </p:cNvSpPr>
          <p:nvPr>
            <p:ph type="dt" idx="11"/>
          </p:nvPr>
        </p:nvSpPr>
        <p:spPr>
          <a:ln/>
        </p:spPr>
        <p:txBody>
          <a:bodyPr/>
          <a:lstStyle>
            <a:lvl1pPr>
              <a:defRPr/>
            </a:lvl1pPr>
          </a:lstStyle>
          <a:p>
            <a:endParaRPr lang="en-US" altLang="en-US"/>
          </a:p>
        </p:txBody>
      </p:sp>
      <p:sp>
        <p:nvSpPr>
          <p:cNvPr id="6" name="Shape 10"/>
          <p:cNvSpPr txBox="1">
            <a:spLocks noGrp="1"/>
          </p:cNvSpPr>
          <p:nvPr>
            <p:ph type="ftr" idx="12"/>
          </p:nvPr>
        </p:nvSpPr>
        <p:spPr>
          <a:ln/>
        </p:spPr>
        <p:txBody>
          <a:bodyPr/>
          <a:lstStyle>
            <a:lvl1pPr>
              <a:defRPr/>
            </a:lvl1pPr>
          </a:lstStyle>
          <a:p>
            <a:endParaRPr lang="en-US" altLang="en-US"/>
          </a:p>
        </p:txBody>
      </p:sp>
      <p:sp>
        <p:nvSpPr>
          <p:cNvPr id="7" name="Shape 11"/>
          <p:cNvSpPr txBox="1">
            <a:spLocks noGrp="1"/>
          </p:cNvSpPr>
          <p:nvPr>
            <p:ph type="sldNum" idx="13"/>
          </p:nvPr>
        </p:nvSpPr>
        <p:spPr>
          <a:ln/>
        </p:spPr>
        <p:txBody>
          <a:bodyPr/>
          <a:lstStyle>
            <a:lvl1pPr>
              <a:defRPr/>
            </a:lvl1pPr>
          </a:lstStyle>
          <a:p>
            <a:fld id="{7C5B34E0-A18C-C947-B17B-137496B3FD0C}" type="slidenum">
              <a:rPr lang="en-US" altLang="en-US"/>
              <a:pPr/>
              <a:t>‹#›</a:t>
            </a:fld>
            <a:endParaRPr lang="en-US" altLang="en-US"/>
          </a:p>
        </p:txBody>
      </p:sp>
    </p:spTree>
    <p:extLst>
      <p:ext uri="{BB962C8B-B14F-4D97-AF65-F5344CB8AC3E}">
        <p14:creationId xmlns:p14="http://schemas.microsoft.com/office/powerpoint/2010/main" val="13919205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79"/>
        <p:cNvGrpSpPr/>
        <p:nvPr/>
      </p:nvGrpSpPr>
      <p:grpSpPr>
        <a:xfrm>
          <a:off x="0" y="0"/>
          <a:ext cx="0" cy="0"/>
          <a:chOff x="0" y="0"/>
          <a:chExt cx="0" cy="0"/>
        </a:xfrm>
      </p:grpSpPr>
      <p:sp>
        <p:nvSpPr>
          <p:cNvPr id="4" name="Shape 80"/>
          <p:cNvSpPr/>
          <p:nvPr/>
        </p:nvSpPr>
        <p:spPr>
          <a:xfrm>
            <a:off x="0" y="6727825"/>
            <a:ext cx="9144000" cy="130175"/>
          </a:xfrm>
          <a:prstGeom prst="rect">
            <a:avLst/>
          </a:prstGeom>
          <a:solidFill>
            <a:schemeClr val="accent3"/>
          </a:solidFill>
          <a:ln>
            <a:noFill/>
          </a:ln>
        </p:spPr>
        <p:txBody>
          <a:bodyPr lIns="91425" tIns="91425" rIns="91425" bIns="91425" anchor="ctr"/>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endParaRPr lang="en-US" altLang="en-US"/>
          </a:p>
        </p:txBody>
      </p:sp>
      <p:sp>
        <p:nvSpPr>
          <p:cNvPr id="81" name="Shape 81"/>
          <p:cNvSpPr txBox="1">
            <a:spLocks noGrp="1"/>
          </p:cNvSpPr>
          <p:nvPr>
            <p:ph type="title"/>
          </p:nvPr>
        </p:nvSpPr>
        <p:spPr>
          <a:xfrm>
            <a:off x="311700" y="593367"/>
            <a:ext cx="8520600" cy="943200"/>
          </a:xfrm>
          <a:prstGeom prst="rect">
            <a:avLst/>
          </a:prstGeom>
        </p:spPr>
        <p:txBody>
          <a:bodyPr/>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82" name="Shape 82"/>
          <p:cNvSpPr txBox="1">
            <a:spLocks noGrp="1"/>
          </p:cNvSpPr>
          <p:nvPr>
            <p:ph type="body" idx="1"/>
          </p:nvPr>
        </p:nvSpPr>
        <p:spPr>
          <a:xfrm>
            <a:off x="311700" y="1688433"/>
            <a:ext cx="8520600" cy="4403700"/>
          </a:xfrm>
          <a:prstGeom prst="rect">
            <a:avLst/>
          </a:prstGeom>
        </p:spPr>
        <p:txBody>
          <a:bodyPr/>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 name="Shape 83"/>
          <p:cNvSpPr txBox="1">
            <a:spLocks noGrp="1"/>
          </p:cNvSpPr>
          <p:nvPr>
            <p:ph type="sldNum" idx="10"/>
          </p:nvPr>
        </p:nvSpPr>
        <p:spPr>
          <a:xfrm>
            <a:off x="8472488" y="6218238"/>
            <a:ext cx="549275" cy="523875"/>
          </a:xfrm>
        </p:spPr>
        <p:txBody>
          <a:bodyPr/>
          <a:lstStyle>
            <a:lvl1pPr algn="l">
              <a:buSzTx/>
              <a:defRPr sz="1400">
                <a:solidFill>
                  <a:srgbClr val="000000"/>
                </a:solidFill>
                <a:latin typeface="Arial" charset="0"/>
                <a:ea typeface="Arial" charset="0"/>
                <a:cs typeface="Arial" charset="0"/>
                <a:sym typeface="Arial" charset="0"/>
              </a:defRPr>
            </a:lvl1pPr>
          </a:lstStyle>
          <a:p>
            <a:fld id="{AABB46E4-0802-3847-A546-C1AE212A7774}" type="slidenum">
              <a:rPr lang="en-US" altLang="en-US"/>
              <a:pPr/>
              <a:t>‹#›</a:t>
            </a:fld>
            <a:endParaRPr lang="en-US" altLang="en-US"/>
          </a:p>
        </p:txBody>
      </p:sp>
    </p:spTree>
    <p:extLst>
      <p:ext uri="{BB962C8B-B14F-4D97-AF65-F5344CB8AC3E}">
        <p14:creationId xmlns:p14="http://schemas.microsoft.com/office/powerpoint/2010/main" val="13851333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SECTION_HEADER_1">
    <p:spTree>
      <p:nvGrpSpPr>
        <p:cNvPr id="1" name="Shape 84"/>
        <p:cNvGrpSpPr/>
        <p:nvPr/>
      </p:nvGrpSpPr>
      <p:grpSpPr>
        <a:xfrm>
          <a:off x="0" y="0"/>
          <a:ext cx="0" cy="0"/>
          <a:chOff x="0" y="0"/>
          <a:chExt cx="0" cy="0"/>
        </a:xfrm>
      </p:grpSpPr>
      <p:sp>
        <p:nvSpPr>
          <p:cNvPr id="3" name="Shape 85"/>
          <p:cNvSpPr/>
          <p:nvPr/>
        </p:nvSpPr>
        <p:spPr>
          <a:xfrm>
            <a:off x="0" y="3429000"/>
            <a:ext cx="9144000" cy="3429000"/>
          </a:xfrm>
          <a:prstGeom prst="rect">
            <a:avLst/>
          </a:prstGeom>
          <a:solidFill>
            <a:schemeClr val="accent3"/>
          </a:solidFill>
          <a:ln>
            <a:noFill/>
          </a:ln>
        </p:spPr>
        <p:txBody>
          <a:bodyPr lIns="91425" tIns="91425" rIns="91425" bIns="91425" anchor="ctr"/>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endParaRPr lang="en-US" altLang="en-US"/>
          </a:p>
        </p:txBody>
      </p:sp>
      <p:sp>
        <p:nvSpPr>
          <p:cNvPr id="86" name="Shape 86"/>
          <p:cNvSpPr txBox="1">
            <a:spLocks noGrp="1"/>
          </p:cNvSpPr>
          <p:nvPr>
            <p:ph type="title"/>
          </p:nvPr>
        </p:nvSpPr>
        <p:spPr>
          <a:xfrm>
            <a:off x="311700" y="1086400"/>
            <a:ext cx="8571300" cy="1256100"/>
          </a:xfrm>
          <a:prstGeom prst="rect">
            <a:avLst/>
          </a:prstGeom>
        </p:spPr>
        <p:txBody>
          <a:bodyPr/>
          <a:lstStyle>
            <a:lvl1pPr lvl="0" algn="ctr" rtl="0">
              <a:spcBef>
                <a:spcPts val="0"/>
              </a:spcBef>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sp>
        <p:nvSpPr>
          <p:cNvPr id="4" name="Shape 87"/>
          <p:cNvSpPr txBox="1">
            <a:spLocks noGrp="1"/>
          </p:cNvSpPr>
          <p:nvPr>
            <p:ph type="sldNum" idx="10"/>
          </p:nvPr>
        </p:nvSpPr>
        <p:spPr>
          <a:xfrm>
            <a:off x="8472488" y="6218238"/>
            <a:ext cx="549275" cy="523875"/>
          </a:xfrm>
        </p:spPr>
        <p:txBody>
          <a:bodyPr/>
          <a:lstStyle>
            <a:lvl1pPr algn="l">
              <a:buSzTx/>
              <a:defRPr sz="1400">
                <a:solidFill>
                  <a:srgbClr val="FFFFFF"/>
                </a:solidFill>
                <a:latin typeface="Arial" charset="0"/>
                <a:ea typeface="Arial" charset="0"/>
                <a:cs typeface="Arial" charset="0"/>
                <a:sym typeface="Arial" charset="0"/>
              </a:defRPr>
            </a:lvl1pPr>
          </a:lstStyle>
          <a:p>
            <a:fld id="{29847E8B-BDDE-6043-B5F5-0E8CF75F59EB}" type="slidenum">
              <a:rPr lang="en-US" altLang="en-US"/>
              <a:pPr/>
              <a:t>‹#›</a:t>
            </a:fld>
            <a:endParaRPr lang="en-US" altLang="en-US"/>
          </a:p>
        </p:txBody>
      </p:sp>
    </p:spTree>
    <p:extLst>
      <p:ext uri="{BB962C8B-B14F-4D97-AF65-F5344CB8AC3E}">
        <p14:creationId xmlns:p14="http://schemas.microsoft.com/office/powerpoint/2010/main" val="12126732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88"/>
        <p:cNvGrpSpPr/>
        <p:nvPr/>
      </p:nvGrpSpPr>
      <p:grpSpPr>
        <a:xfrm>
          <a:off x="0" y="0"/>
          <a:ext cx="0" cy="0"/>
          <a:chOff x="0" y="0"/>
          <a:chExt cx="0" cy="0"/>
        </a:xfrm>
      </p:grpSpPr>
      <p:sp>
        <p:nvSpPr>
          <p:cNvPr id="89" name="Shape 89"/>
          <p:cNvSpPr txBox="1">
            <a:spLocks noGrp="1"/>
          </p:cNvSpPr>
          <p:nvPr>
            <p:ph type="title"/>
          </p:nvPr>
        </p:nvSpPr>
        <p:spPr>
          <a:xfrm>
            <a:off x="311700" y="593367"/>
            <a:ext cx="8520600" cy="943200"/>
          </a:xfrm>
          <a:prstGeom prst="rect">
            <a:avLst/>
          </a:prstGeom>
        </p:spPr>
        <p:txBody>
          <a:bodyPr/>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90" name="Shape 90"/>
          <p:cNvSpPr txBox="1">
            <a:spLocks noGrp="1"/>
          </p:cNvSpPr>
          <p:nvPr>
            <p:ph type="body" idx="1"/>
          </p:nvPr>
        </p:nvSpPr>
        <p:spPr>
          <a:xfrm>
            <a:off x="311700" y="1688233"/>
            <a:ext cx="3999900" cy="4403700"/>
          </a:xfrm>
          <a:prstGeom prst="rect">
            <a:avLst/>
          </a:prstGeom>
        </p:spPr>
        <p:txBody>
          <a:bodyPr/>
          <a:lstStyle>
            <a:lvl1pPr lvl="0" rtl="0">
              <a:spcBef>
                <a:spcPts val="0"/>
              </a:spcBef>
              <a:buSzPct val="100000"/>
              <a:defRPr sz="14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a:endParaRPr/>
          </a:p>
        </p:txBody>
      </p:sp>
      <p:sp>
        <p:nvSpPr>
          <p:cNvPr id="91" name="Shape 91"/>
          <p:cNvSpPr txBox="1">
            <a:spLocks noGrp="1"/>
          </p:cNvSpPr>
          <p:nvPr>
            <p:ph type="body" idx="2"/>
          </p:nvPr>
        </p:nvSpPr>
        <p:spPr>
          <a:xfrm>
            <a:off x="4832400" y="1688233"/>
            <a:ext cx="3999900" cy="4403700"/>
          </a:xfrm>
          <a:prstGeom prst="rect">
            <a:avLst/>
          </a:prstGeom>
        </p:spPr>
        <p:txBody>
          <a:bodyPr/>
          <a:lstStyle>
            <a:lvl1pPr lvl="0" rtl="0">
              <a:spcBef>
                <a:spcPts val="0"/>
              </a:spcBef>
              <a:buSzPct val="100000"/>
              <a:defRPr sz="14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a:endParaRPr/>
          </a:p>
        </p:txBody>
      </p:sp>
      <p:sp>
        <p:nvSpPr>
          <p:cNvPr id="5" name="Shape 92"/>
          <p:cNvSpPr txBox="1">
            <a:spLocks noGrp="1"/>
          </p:cNvSpPr>
          <p:nvPr>
            <p:ph type="sldNum" idx="10"/>
          </p:nvPr>
        </p:nvSpPr>
        <p:spPr>
          <a:xfrm>
            <a:off x="8472488" y="6218238"/>
            <a:ext cx="549275" cy="523875"/>
          </a:xfrm>
        </p:spPr>
        <p:txBody>
          <a:bodyPr/>
          <a:lstStyle>
            <a:lvl1pPr algn="l">
              <a:buSzTx/>
              <a:defRPr sz="1400">
                <a:solidFill>
                  <a:srgbClr val="000000"/>
                </a:solidFill>
                <a:latin typeface="Arial" charset="0"/>
                <a:ea typeface="Arial" charset="0"/>
                <a:cs typeface="Arial" charset="0"/>
                <a:sym typeface="Arial" charset="0"/>
              </a:defRPr>
            </a:lvl1pPr>
          </a:lstStyle>
          <a:p>
            <a:fld id="{999B32AC-DB84-E247-B0D1-9ADCCEF23BF1}" type="slidenum">
              <a:rPr lang="en-US" altLang="en-US"/>
              <a:pPr/>
              <a:t>‹#›</a:t>
            </a:fld>
            <a:endParaRPr lang="en-US" altLang="en-US"/>
          </a:p>
        </p:txBody>
      </p:sp>
    </p:spTree>
    <p:extLst>
      <p:ext uri="{BB962C8B-B14F-4D97-AF65-F5344CB8AC3E}">
        <p14:creationId xmlns:p14="http://schemas.microsoft.com/office/powerpoint/2010/main" val="1779233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1506086" y="9"/>
            <a:ext cx="7386900" cy="1123200"/>
          </a:xfrm>
          <a:prstGeom prst="rect">
            <a:avLst/>
          </a:prstGeom>
          <a:noFill/>
          <a:ln>
            <a:noFill/>
          </a:ln>
          <a:effectLst>
            <a:outerShdw blurRad="63500" dist="25400" dir="5400000" algn="t" rotWithShape="0">
              <a:srgbClr val="000000">
                <a:alpha val="23921"/>
              </a:srgbClr>
            </a:outerShdw>
          </a:effectLst>
        </p:spPr>
        <p:txBody>
          <a:bodyPr/>
          <a:lstStyle>
            <a:lvl1pPr marL="0" marR="0" lvl="0" indent="0" algn="l" rtl="0">
              <a:lnSpc>
                <a:spcPct val="90000"/>
              </a:lnSpc>
              <a:spcBef>
                <a:spcPts val="0"/>
              </a:spcBef>
              <a:buClr>
                <a:schemeClr val="lt1"/>
              </a:buClr>
              <a:buFont typeface="Georgia"/>
              <a:buNone/>
              <a:defRPr sz="3600" b="1" i="0" u="none" strike="noStrike" cap="none">
                <a:solidFill>
                  <a:schemeClr val="lt1"/>
                </a:solidFill>
                <a:latin typeface="Georgia"/>
                <a:ea typeface="Georgia"/>
                <a:cs typeface="Georgia"/>
                <a:sym typeface="Georgia"/>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628650" y="1825625"/>
            <a:ext cx="7886700" cy="4351200"/>
          </a:xfrm>
          <a:prstGeom prst="rect">
            <a:avLst/>
          </a:prstGeom>
          <a:noFill/>
          <a:ln>
            <a:noFill/>
          </a:ln>
        </p:spPr>
        <p:txBody>
          <a:bodyPr/>
          <a:lstStyle>
            <a:lvl1pPr marL="228583" marR="0" lvl="0" indent="-50783" algn="l" rtl="0">
              <a:lnSpc>
                <a:spcPct val="90000"/>
              </a:lnSpc>
              <a:spcBef>
                <a:spcPts val="1000"/>
              </a:spcBef>
              <a:buClr>
                <a:schemeClr val="dk1"/>
              </a:buClr>
              <a:buSzPct val="100000"/>
              <a:buFont typeface="Arial"/>
              <a:buChar char="•"/>
              <a:defRPr sz="2800" b="0" i="0" u="none" strike="noStrike" cap="none">
                <a:solidFill>
                  <a:schemeClr val="dk1"/>
                </a:solidFill>
                <a:latin typeface="Helvetica Neue"/>
                <a:ea typeface="Helvetica Neue"/>
                <a:cs typeface="Helvetica Neue"/>
                <a:sym typeface="Helvetica Neue"/>
              </a:defRPr>
            </a:lvl1pPr>
            <a:lvl2pPr marL="685749" marR="0" lvl="1" indent="-88849" algn="l" rtl="0">
              <a:lnSpc>
                <a:spcPct val="90000"/>
              </a:lnSpc>
              <a:spcBef>
                <a:spcPts val="500"/>
              </a:spcBef>
              <a:buClr>
                <a:schemeClr val="dk1"/>
              </a:buClr>
              <a:buSzPct val="100000"/>
              <a:buFont typeface="Arial"/>
              <a:buChar char="•"/>
              <a:defRPr sz="2400" b="0" i="0" u="none" strike="noStrike" cap="none">
                <a:solidFill>
                  <a:schemeClr val="dk1"/>
                </a:solidFill>
                <a:latin typeface="Helvetica Neue"/>
                <a:ea typeface="Helvetica Neue"/>
                <a:cs typeface="Helvetica Neue"/>
                <a:sym typeface="Helvetica Neue"/>
              </a:defRPr>
            </a:lvl2pPr>
            <a:lvl3pPr marL="1142913" marR="0" lvl="2" indent="-114213" algn="l" rtl="0">
              <a:lnSpc>
                <a:spcPct val="90000"/>
              </a:lnSpc>
              <a:spcBef>
                <a:spcPts val="500"/>
              </a:spcBef>
              <a:buClr>
                <a:schemeClr val="dk1"/>
              </a:buClr>
              <a:buSzPct val="100000"/>
              <a:buFont typeface="Arial"/>
              <a:buChar char="•"/>
              <a:defRPr sz="2000" b="0" i="0" u="none" strike="noStrike" cap="none">
                <a:solidFill>
                  <a:schemeClr val="dk1"/>
                </a:solidFill>
                <a:latin typeface="Helvetica Neue"/>
                <a:ea typeface="Helvetica Neue"/>
                <a:cs typeface="Helvetica Neue"/>
                <a:sym typeface="Helvetica Neue"/>
              </a:defRPr>
            </a:lvl3pPr>
            <a:lvl4pPr marL="1600080" marR="0" lvl="3" indent="-126880" algn="l" rtl="0">
              <a:lnSpc>
                <a:spcPct val="90000"/>
              </a:lnSpc>
              <a:spcBef>
                <a:spcPts val="500"/>
              </a:spcBef>
              <a:buClr>
                <a:schemeClr val="dk1"/>
              </a:buClr>
              <a:buSzPct val="100000"/>
              <a:buFont typeface="Arial"/>
              <a:buChar char="•"/>
              <a:defRPr sz="1800" b="0" i="0" u="none" strike="noStrike" cap="none">
                <a:solidFill>
                  <a:schemeClr val="dk1"/>
                </a:solidFill>
                <a:latin typeface="Helvetica Neue"/>
                <a:ea typeface="Helvetica Neue"/>
                <a:cs typeface="Helvetica Neue"/>
                <a:sym typeface="Helvetica Neue"/>
              </a:defRPr>
            </a:lvl4pPr>
            <a:lvl5pPr marL="2057246" marR="0" lvl="4" indent="-126846" algn="l" rtl="0">
              <a:lnSpc>
                <a:spcPct val="90000"/>
              </a:lnSpc>
              <a:spcBef>
                <a:spcPts val="500"/>
              </a:spcBef>
              <a:buClr>
                <a:schemeClr val="dk1"/>
              </a:buClr>
              <a:buSzPct val="100000"/>
              <a:buFont typeface="Arial"/>
              <a:buChar char="•"/>
              <a:defRPr sz="1800" b="0" i="0" u="none" strike="noStrike" cap="none">
                <a:solidFill>
                  <a:schemeClr val="dk1"/>
                </a:solidFill>
                <a:latin typeface="Helvetica Neue"/>
                <a:ea typeface="Helvetica Neue"/>
                <a:cs typeface="Helvetica Neue"/>
                <a:sym typeface="Helvetica Neue"/>
              </a:defRPr>
            </a:lvl5pPr>
            <a:lvl6pPr marL="2514410" marR="0" lvl="5" indent="-12681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577" marR="0" lvl="6" indent="-126777"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8743" marR="0" lvl="7" indent="-126743"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5909" marR="0" lvl="8" indent="-126709"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 name="Shape 9"/>
          <p:cNvSpPr txBox="1">
            <a:spLocks noGrp="1"/>
          </p:cNvSpPr>
          <p:nvPr>
            <p:ph type="dt" idx="11"/>
          </p:nvPr>
        </p:nvSpPr>
        <p:spPr>
          <a:ln/>
        </p:spPr>
        <p:txBody>
          <a:bodyPr/>
          <a:lstStyle>
            <a:lvl1pPr>
              <a:defRPr/>
            </a:lvl1pPr>
          </a:lstStyle>
          <a:p>
            <a:endParaRPr lang="en-US" altLang="en-US"/>
          </a:p>
        </p:txBody>
      </p:sp>
      <p:sp>
        <p:nvSpPr>
          <p:cNvPr id="5" name="Shape 10"/>
          <p:cNvSpPr txBox="1">
            <a:spLocks noGrp="1"/>
          </p:cNvSpPr>
          <p:nvPr>
            <p:ph type="ftr" idx="12"/>
          </p:nvPr>
        </p:nvSpPr>
        <p:spPr>
          <a:ln/>
        </p:spPr>
        <p:txBody>
          <a:bodyPr/>
          <a:lstStyle>
            <a:lvl1pPr>
              <a:defRPr/>
            </a:lvl1pPr>
          </a:lstStyle>
          <a:p>
            <a:endParaRPr lang="en-US" altLang="en-US"/>
          </a:p>
        </p:txBody>
      </p:sp>
      <p:sp>
        <p:nvSpPr>
          <p:cNvPr id="6" name="Shape 11"/>
          <p:cNvSpPr txBox="1">
            <a:spLocks noGrp="1"/>
          </p:cNvSpPr>
          <p:nvPr>
            <p:ph type="sldNum" idx="13"/>
          </p:nvPr>
        </p:nvSpPr>
        <p:spPr>
          <a:ln/>
        </p:spPr>
        <p:txBody>
          <a:bodyPr/>
          <a:lstStyle>
            <a:lvl1pPr>
              <a:defRPr/>
            </a:lvl1pPr>
          </a:lstStyle>
          <a:p>
            <a:fld id="{B05107D6-5C24-9244-9188-423747ABBE6C}" type="slidenum">
              <a:rPr lang="en-US" altLang="en-US"/>
              <a:pPr/>
              <a:t>‹#›</a:t>
            </a:fld>
            <a:endParaRPr lang="en-US" altLang="en-US"/>
          </a:p>
        </p:txBody>
      </p:sp>
    </p:spTree>
    <p:extLst>
      <p:ext uri="{BB962C8B-B14F-4D97-AF65-F5344CB8AC3E}">
        <p14:creationId xmlns:p14="http://schemas.microsoft.com/office/powerpoint/2010/main" val="15877368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cSld name="Custom Layout">
    <p:spTree>
      <p:nvGrpSpPr>
        <p:cNvPr id="1" name="Shape 27"/>
        <p:cNvGrpSpPr/>
        <p:nvPr/>
      </p:nvGrpSpPr>
      <p:grpSpPr>
        <a:xfrm>
          <a:off x="0" y="0"/>
          <a:ext cx="0" cy="0"/>
          <a:chOff x="0" y="0"/>
          <a:chExt cx="0" cy="0"/>
        </a:xfrm>
      </p:grpSpPr>
      <p:sp>
        <p:nvSpPr>
          <p:cNvPr id="2" name="Shape 31"/>
          <p:cNvSpPr>
            <a:spLocks noChangeArrowheads="1"/>
          </p:cNvSpPr>
          <p:nvPr/>
        </p:nvSpPr>
        <p:spPr bwMode="auto">
          <a:xfrm>
            <a:off x="0" y="457200"/>
            <a:ext cx="9144000" cy="122238"/>
          </a:xfrm>
          <a:prstGeom prst="rect">
            <a:avLst/>
          </a:prstGeom>
          <a:solidFill>
            <a:srgbClr val="1360B7"/>
          </a:solidFill>
          <a:ln>
            <a:noFill/>
          </a:ln>
          <a:effectLst>
            <a:outerShdw blurRad="76200" dist="50800" dir="6900012" sx="98000" sy="98000" algn="t" rotWithShape="0">
              <a:srgbClr val="000000">
                <a:alpha val="20784"/>
              </a:srgbClr>
            </a:outerShdw>
          </a:effectLst>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nchor="ctr"/>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endParaRPr lang="en-US" altLang="en-US" sz="1800">
              <a:solidFill>
                <a:srgbClr val="FFFFFF"/>
              </a:solidFill>
              <a:latin typeface="Calibri" charset="0"/>
              <a:ea typeface="Calibri" charset="0"/>
              <a:cs typeface="Calibri" charset="0"/>
              <a:sym typeface="Calibri" charset="0"/>
            </a:endParaRPr>
          </a:p>
        </p:txBody>
      </p:sp>
      <p:pic>
        <p:nvPicPr>
          <p:cNvPr id="3" name="Shape 32"/>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8125" y="0"/>
            <a:ext cx="1047750" cy="104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hape 28"/>
          <p:cNvSpPr txBox="1">
            <a:spLocks noGrp="1"/>
          </p:cNvSpPr>
          <p:nvPr>
            <p:ph type="dt" idx="10"/>
          </p:nvPr>
        </p:nvSpPr>
        <p:spPr/>
        <p:txBody>
          <a:bodyPr/>
          <a:lstStyle>
            <a:lvl1pPr>
              <a:defRPr/>
            </a:lvl1pPr>
          </a:lstStyle>
          <a:p>
            <a:endParaRPr lang="en-US" altLang="en-US"/>
          </a:p>
        </p:txBody>
      </p:sp>
      <p:sp>
        <p:nvSpPr>
          <p:cNvPr id="5" name="Shape 29"/>
          <p:cNvSpPr txBox="1">
            <a:spLocks noGrp="1"/>
          </p:cNvSpPr>
          <p:nvPr>
            <p:ph type="ftr" idx="11"/>
          </p:nvPr>
        </p:nvSpPr>
        <p:spPr/>
        <p:txBody>
          <a:bodyPr/>
          <a:lstStyle>
            <a:lvl1pPr>
              <a:defRPr/>
            </a:lvl1pPr>
          </a:lstStyle>
          <a:p>
            <a:endParaRPr lang="en-US" altLang="en-US"/>
          </a:p>
        </p:txBody>
      </p:sp>
      <p:sp>
        <p:nvSpPr>
          <p:cNvPr id="6" name="Shape 30"/>
          <p:cNvSpPr txBox="1">
            <a:spLocks noGrp="1"/>
          </p:cNvSpPr>
          <p:nvPr>
            <p:ph type="sldNum" idx="12"/>
          </p:nvPr>
        </p:nvSpPr>
        <p:spPr/>
        <p:txBody>
          <a:bodyPr/>
          <a:lstStyle>
            <a:lvl1pPr>
              <a:defRPr/>
            </a:lvl1pPr>
          </a:lstStyle>
          <a:p>
            <a:fld id="{A36FD320-3952-984C-9F19-CE974F8C6547}" type="slidenum">
              <a:rPr lang="en-US" altLang="en-US"/>
              <a:pPr/>
              <a:t>‹#›</a:t>
            </a:fld>
            <a:endParaRPr lang="en-US" altLang="en-US"/>
          </a:p>
        </p:txBody>
      </p:sp>
    </p:spTree>
    <p:extLst>
      <p:ext uri="{BB962C8B-B14F-4D97-AF65-F5344CB8AC3E}">
        <p14:creationId xmlns:p14="http://schemas.microsoft.com/office/powerpoint/2010/main" val="1122326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cSld name="1_Custom Layout">
    <p:bg>
      <p:bgPr>
        <a:solidFill>
          <a:srgbClr val="44536A"/>
        </a:solidFill>
        <a:effectLst/>
      </p:bgPr>
    </p:bg>
    <p:spTree>
      <p:nvGrpSpPr>
        <p:cNvPr id="1" name="Shape 33"/>
        <p:cNvGrpSpPr/>
        <p:nvPr/>
      </p:nvGrpSpPr>
      <p:grpSpPr>
        <a:xfrm>
          <a:off x="0" y="0"/>
          <a:ext cx="0" cy="0"/>
          <a:chOff x="0" y="0"/>
          <a:chExt cx="0" cy="0"/>
        </a:xfrm>
      </p:grpSpPr>
      <p:sp>
        <p:nvSpPr>
          <p:cNvPr id="2" name="Shape 37"/>
          <p:cNvSpPr>
            <a:spLocks noChangeArrowheads="1"/>
          </p:cNvSpPr>
          <p:nvPr/>
        </p:nvSpPr>
        <p:spPr bwMode="auto">
          <a:xfrm>
            <a:off x="0" y="457200"/>
            <a:ext cx="9144000" cy="122238"/>
          </a:xfrm>
          <a:prstGeom prst="rect">
            <a:avLst/>
          </a:prstGeom>
          <a:solidFill>
            <a:schemeClr val="bg1"/>
          </a:solidFill>
          <a:ln w="12700">
            <a:solidFill>
              <a:srgbClr val="1360B7"/>
            </a:solidFill>
            <a:miter lim="8000"/>
            <a:headEnd/>
            <a:tailEnd/>
          </a:ln>
          <a:effectLst>
            <a:outerShdw blurRad="76200" dist="50800" dir="6900012" sx="98000" sy="98000" algn="t" rotWithShape="0">
              <a:srgbClr val="000000">
                <a:alpha val="20784"/>
              </a:srgbClr>
            </a:outerShdw>
          </a:effectLst>
        </p:spPr>
        <p:txBody>
          <a:bodyPr lIns="91425" tIns="45700" rIns="91425" bIns="45700" anchor="ctr"/>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endParaRPr lang="en-US" altLang="en-US" sz="1800">
              <a:solidFill>
                <a:srgbClr val="FFFFFF"/>
              </a:solidFill>
              <a:latin typeface="Calibri" charset="0"/>
              <a:ea typeface="Calibri" charset="0"/>
              <a:cs typeface="Calibri" charset="0"/>
              <a:sym typeface="Calibri" charset="0"/>
            </a:endParaRPr>
          </a:p>
        </p:txBody>
      </p:sp>
      <p:pic>
        <p:nvPicPr>
          <p:cNvPr id="3" name="Shape 38"/>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8125" y="0"/>
            <a:ext cx="1047750" cy="104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hape 34"/>
          <p:cNvSpPr txBox="1">
            <a:spLocks noGrp="1"/>
          </p:cNvSpPr>
          <p:nvPr>
            <p:ph type="dt" idx="10"/>
          </p:nvPr>
        </p:nvSpPr>
        <p:spPr/>
        <p:txBody>
          <a:bodyPr/>
          <a:lstStyle>
            <a:lvl1pPr>
              <a:defRPr/>
            </a:lvl1pPr>
          </a:lstStyle>
          <a:p>
            <a:endParaRPr lang="en-US" altLang="en-US"/>
          </a:p>
        </p:txBody>
      </p:sp>
      <p:sp>
        <p:nvSpPr>
          <p:cNvPr id="5" name="Shape 35"/>
          <p:cNvSpPr txBox="1">
            <a:spLocks noGrp="1"/>
          </p:cNvSpPr>
          <p:nvPr>
            <p:ph type="ftr" idx="11"/>
          </p:nvPr>
        </p:nvSpPr>
        <p:spPr/>
        <p:txBody>
          <a:bodyPr/>
          <a:lstStyle>
            <a:lvl1pPr>
              <a:defRPr/>
            </a:lvl1pPr>
          </a:lstStyle>
          <a:p>
            <a:endParaRPr lang="en-US" altLang="en-US"/>
          </a:p>
        </p:txBody>
      </p:sp>
      <p:sp>
        <p:nvSpPr>
          <p:cNvPr id="6" name="Shape 36"/>
          <p:cNvSpPr txBox="1">
            <a:spLocks noGrp="1"/>
          </p:cNvSpPr>
          <p:nvPr>
            <p:ph type="sldNum" idx="12"/>
          </p:nvPr>
        </p:nvSpPr>
        <p:spPr/>
        <p:txBody>
          <a:bodyPr/>
          <a:lstStyle>
            <a:lvl1pPr>
              <a:defRPr/>
            </a:lvl1pPr>
          </a:lstStyle>
          <a:p>
            <a:fld id="{1F2B9FBB-DE9C-D14D-812B-E141401AD522}" type="slidenum">
              <a:rPr lang="en-US" altLang="en-US"/>
              <a:pPr/>
              <a:t>‹#›</a:t>
            </a:fld>
            <a:endParaRPr lang="en-US" altLang="en-US"/>
          </a:p>
        </p:txBody>
      </p:sp>
    </p:spTree>
    <p:extLst>
      <p:ext uri="{BB962C8B-B14F-4D97-AF65-F5344CB8AC3E}">
        <p14:creationId xmlns:p14="http://schemas.microsoft.com/office/powerpoint/2010/main" val="1594126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9"/>
        <p:cNvGrpSpPr/>
        <p:nvPr/>
      </p:nvGrpSpPr>
      <p:grpSpPr>
        <a:xfrm>
          <a:off x="0" y="0"/>
          <a:ext cx="0" cy="0"/>
          <a:chOff x="0" y="0"/>
          <a:chExt cx="0" cy="0"/>
        </a:xfrm>
      </p:grpSpPr>
      <p:sp>
        <p:nvSpPr>
          <p:cNvPr id="4" name="Shape 45"/>
          <p:cNvSpPr txBox="1">
            <a:spLocks noChangeArrowheads="1"/>
          </p:cNvSpPr>
          <p:nvPr/>
        </p:nvSpPr>
        <p:spPr bwMode="auto">
          <a:xfrm>
            <a:off x="1336675" y="100013"/>
            <a:ext cx="5121275" cy="736600"/>
          </a:xfrm>
          <a:prstGeom prst="rect">
            <a:avLst/>
          </a:prstGeom>
          <a:noFill/>
          <a:ln>
            <a:noFill/>
          </a:ln>
          <a:effectLst>
            <a:outerShdw blurRad="63500" dist="25400" dir="5400000" algn="t" rotWithShape="0">
              <a:srgbClr val="000000">
                <a:alpha val="2392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nchor="ctr"/>
          <a:lstStyle/>
          <a:p>
            <a:pPr eaLnBrk="1" fontAlgn="auto" hangingPunct="1">
              <a:lnSpc>
                <a:spcPct val="90000"/>
              </a:lnSpc>
              <a:spcBef>
                <a:spcPts val="0"/>
              </a:spcBef>
              <a:spcAft>
                <a:spcPts val="0"/>
              </a:spcAft>
              <a:buClr>
                <a:schemeClr val="lt1"/>
              </a:buClr>
              <a:buSzPct val="25000"/>
              <a:buFont typeface="Georgia"/>
              <a:buNone/>
              <a:defRPr/>
            </a:pPr>
            <a:r>
              <a:rPr lang="en-US" sz="5400" b="1" kern="0">
                <a:solidFill>
                  <a:schemeClr val="lt1"/>
                </a:solidFill>
                <a:latin typeface="Georgia"/>
                <a:ea typeface="Georgia"/>
                <a:cs typeface="Georgia"/>
                <a:sym typeface="Georgia"/>
              </a:rPr>
              <a:t>RMTC-D/HH</a:t>
            </a:r>
          </a:p>
        </p:txBody>
      </p:sp>
      <p:sp>
        <p:nvSpPr>
          <p:cNvPr id="5" name="Shape 46"/>
          <p:cNvSpPr txBox="1">
            <a:spLocks noChangeArrowheads="1"/>
          </p:cNvSpPr>
          <p:nvPr/>
        </p:nvSpPr>
        <p:spPr bwMode="auto">
          <a:xfrm>
            <a:off x="1336675" y="730250"/>
            <a:ext cx="74945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buSzPct val="25000"/>
              <a:defRPr/>
            </a:pPr>
            <a:r>
              <a:rPr lang="en-US" altLang="x-none" sz="1600" smtClean="0">
                <a:solidFill>
                  <a:srgbClr val="FFFFFF"/>
                </a:solidFill>
                <a:latin typeface="Georgia" charset="0"/>
                <a:ea typeface="Georgia" charset="0"/>
                <a:cs typeface="Georgia" charset="0"/>
                <a:sym typeface="Georgia" charset="0"/>
              </a:rPr>
              <a:t>Resource Materials and Technology Center for the Deaf and Hard of Hearing</a:t>
            </a:r>
          </a:p>
        </p:txBody>
      </p:sp>
      <p:sp>
        <p:nvSpPr>
          <p:cNvPr id="40" name="Shape 40"/>
          <p:cNvSpPr txBox="1">
            <a:spLocks noGrp="1"/>
          </p:cNvSpPr>
          <p:nvPr>
            <p:ph type="title"/>
          </p:nvPr>
        </p:nvSpPr>
        <p:spPr>
          <a:xfrm>
            <a:off x="623888" y="1709753"/>
            <a:ext cx="7886700" cy="2852700"/>
          </a:xfrm>
          <a:prstGeom prst="rect">
            <a:avLst/>
          </a:prstGeom>
          <a:noFill/>
          <a:ln>
            <a:noFill/>
          </a:ln>
          <a:effectLst>
            <a:outerShdw blurRad="63500" dist="25400" dir="5400000" algn="t" rotWithShape="0">
              <a:srgbClr val="000000">
                <a:alpha val="23921"/>
              </a:srgbClr>
            </a:outerShdw>
          </a:effectLst>
        </p:spPr>
        <p:txBody>
          <a:bodyPr anchor="b"/>
          <a:lstStyle>
            <a:lvl1pPr marL="0" marR="0" lvl="0" indent="0" algn="ctr" rtl="0">
              <a:lnSpc>
                <a:spcPct val="90000"/>
              </a:lnSpc>
              <a:spcBef>
                <a:spcPts val="0"/>
              </a:spcBef>
              <a:buClr>
                <a:schemeClr val="dk2"/>
              </a:buClr>
              <a:buFont typeface="Georgia"/>
              <a:buNone/>
              <a:defRPr sz="6000" b="1" i="0" u="none" strike="noStrike" cap="none">
                <a:solidFill>
                  <a:schemeClr val="dk2"/>
                </a:solidFill>
                <a:latin typeface="Georgia"/>
                <a:ea typeface="Georgia"/>
                <a:cs typeface="Georgia"/>
                <a:sym typeface="Georgia"/>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1" name="Shape 41"/>
          <p:cNvSpPr txBox="1">
            <a:spLocks noGrp="1"/>
          </p:cNvSpPr>
          <p:nvPr>
            <p:ph type="body" idx="1"/>
          </p:nvPr>
        </p:nvSpPr>
        <p:spPr>
          <a:xfrm>
            <a:off x="623888" y="4589473"/>
            <a:ext cx="7886700" cy="1500300"/>
          </a:xfrm>
          <a:prstGeom prst="rect">
            <a:avLst/>
          </a:prstGeom>
          <a:noFill/>
          <a:ln>
            <a:noFill/>
          </a:ln>
        </p:spPr>
        <p:txBody>
          <a:bodyPr/>
          <a:lstStyle>
            <a:lvl1pPr marL="0" marR="0" lvl="0" indent="0" algn="ctr" rtl="0">
              <a:lnSpc>
                <a:spcPct val="90000"/>
              </a:lnSpc>
              <a:spcBef>
                <a:spcPts val="1000"/>
              </a:spcBef>
              <a:buClr>
                <a:schemeClr val="dk1"/>
              </a:buClr>
              <a:buFont typeface="Arial"/>
              <a:buNone/>
              <a:defRPr sz="2400" b="0" i="0" u="none" strike="noStrike" cap="none">
                <a:solidFill>
                  <a:schemeClr val="dk1"/>
                </a:solidFill>
                <a:latin typeface="Helvetica Neue"/>
                <a:ea typeface="Helvetica Neue"/>
                <a:cs typeface="Helvetica Neue"/>
                <a:sym typeface="Helvetica Neue"/>
              </a:defRPr>
            </a:lvl1pPr>
            <a:lvl2pPr marL="457165" marR="0" lvl="1" indent="-12665" algn="l" rtl="0">
              <a:lnSpc>
                <a:spcPct val="90000"/>
              </a:lnSpc>
              <a:spcBef>
                <a:spcPts val="500"/>
              </a:spcBef>
              <a:buClr>
                <a:srgbClr val="8D8D8D"/>
              </a:buClr>
              <a:buFont typeface="Arial"/>
              <a:buNone/>
              <a:defRPr sz="2000" b="0" i="0" u="none" strike="noStrike" cap="none">
                <a:solidFill>
                  <a:srgbClr val="8D8D8D"/>
                </a:solidFill>
                <a:latin typeface="Helvetica Neue"/>
                <a:ea typeface="Helvetica Neue"/>
                <a:cs typeface="Helvetica Neue"/>
                <a:sym typeface="Helvetica Neue"/>
              </a:defRPr>
            </a:lvl2pPr>
            <a:lvl3pPr marL="914331" marR="0" lvl="2" indent="-12631" algn="l" rtl="0">
              <a:lnSpc>
                <a:spcPct val="90000"/>
              </a:lnSpc>
              <a:spcBef>
                <a:spcPts val="500"/>
              </a:spcBef>
              <a:buClr>
                <a:srgbClr val="8D8D8D"/>
              </a:buClr>
              <a:buFont typeface="Arial"/>
              <a:buNone/>
              <a:defRPr sz="1800" b="0" i="0" u="none" strike="noStrike" cap="none">
                <a:solidFill>
                  <a:srgbClr val="8D8D8D"/>
                </a:solidFill>
                <a:latin typeface="Helvetica Neue"/>
                <a:ea typeface="Helvetica Neue"/>
                <a:cs typeface="Helvetica Neue"/>
                <a:sym typeface="Helvetica Neue"/>
              </a:defRPr>
            </a:lvl3pPr>
            <a:lvl4pPr marL="1371498" marR="0" lvl="3" indent="-12598" algn="l" rtl="0">
              <a:lnSpc>
                <a:spcPct val="90000"/>
              </a:lnSpc>
              <a:spcBef>
                <a:spcPts val="500"/>
              </a:spcBef>
              <a:buClr>
                <a:srgbClr val="8D8D8D"/>
              </a:buClr>
              <a:buFont typeface="Arial"/>
              <a:buNone/>
              <a:defRPr sz="1600" b="0" i="0" u="none" strike="noStrike" cap="none">
                <a:solidFill>
                  <a:srgbClr val="8D8D8D"/>
                </a:solidFill>
                <a:latin typeface="Helvetica Neue"/>
                <a:ea typeface="Helvetica Neue"/>
                <a:cs typeface="Helvetica Neue"/>
                <a:sym typeface="Helvetica Neue"/>
              </a:defRPr>
            </a:lvl4pPr>
            <a:lvl5pPr marL="1828664" marR="0" lvl="4" indent="-12564" algn="l" rtl="0">
              <a:lnSpc>
                <a:spcPct val="90000"/>
              </a:lnSpc>
              <a:spcBef>
                <a:spcPts val="500"/>
              </a:spcBef>
              <a:buClr>
                <a:srgbClr val="8D8D8D"/>
              </a:buClr>
              <a:buFont typeface="Arial"/>
              <a:buNone/>
              <a:defRPr sz="1600" b="0" i="0" u="none" strike="noStrike" cap="none">
                <a:solidFill>
                  <a:srgbClr val="8D8D8D"/>
                </a:solidFill>
                <a:latin typeface="Helvetica Neue"/>
                <a:ea typeface="Helvetica Neue"/>
                <a:cs typeface="Helvetica Neue"/>
                <a:sym typeface="Helvetica Neue"/>
              </a:defRPr>
            </a:lvl5pPr>
            <a:lvl6pPr marL="2285828" marR="0" lvl="5" indent="-12528" algn="l" rtl="0">
              <a:lnSpc>
                <a:spcPct val="90000"/>
              </a:lnSpc>
              <a:spcBef>
                <a:spcPts val="500"/>
              </a:spcBef>
              <a:buClr>
                <a:srgbClr val="8D8D8D"/>
              </a:buClr>
              <a:buFont typeface="Arial"/>
              <a:buNone/>
              <a:defRPr sz="1600" b="0" i="0" u="none" strike="noStrike" cap="none">
                <a:solidFill>
                  <a:srgbClr val="8D8D8D"/>
                </a:solidFill>
                <a:latin typeface="Calibri"/>
                <a:ea typeface="Calibri"/>
                <a:cs typeface="Calibri"/>
                <a:sym typeface="Calibri"/>
              </a:defRPr>
            </a:lvl6pPr>
            <a:lvl7pPr marL="2742994" marR="0" lvl="6" indent="-12494" algn="l" rtl="0">
              <a:lnSpc>
                <a:spcPct val="90000"/>
              </a:lnSpc>
              <a:spcBef>
                <a:spcPts val="500"/>
              </a:spcBef>
              <a:buClr>
                <a:srgbClr val="8D8D8D"/>
              </a:buClr>
              <a:buFont typeface="Arial"/>
              <a:buNone/>
              <a:defRPr sz="1600" b="0" i="0" u="none" strike="noStrike" cap="none">
                <a:solidFill>
                  <a:srgbClr val="8D8D8D"/>
                </a:solidFill>
                <a:latin typeface="Calibri"/>
                <a:ea typeface="Calibri"/>
                <a:cs typeface="Calibri"/>
                <a:sym typeface="Calibri"/>
              </a:defRPr>
            </a:lvl7pPr>
            <a:lvl8pPr marL="3200160" marR="0" lvl="7" indent="-12459" algn="l" rtl="0">
              <a:lnSpc>
                <a:spcPct val="90000"/>
              </a:lnSpc>
              <a:spcBef>
                <a:spcPts val="500"/>
              </a:spcBef>
              <a:buClr>
                <a:srgbClr val="8D8D8D"/>
              </a:buClr>
              <a:buFont typeface="Arial"/>
              <a:buNone/>
              <a:defRPr sz="1600" b="0" i="0" u="none" strike="noStrike" cap="none">
                <a:solidFill>
                  <a:srgbClr val="8D8D8D"/>
                </a:solidFill>
                <a:latin typeface="Calibri"/>
                <a:ea typeface="Calibri"/>
                <a:cs typeface="Calibri"/>
                <a:sym typeface="Calibri"/>
              </a:defRPr>
            </a:lvl8pPr>
            <a:lvl9pPr marL="3657325" marR="0" lvl="8" indent="-12425" algn="l" rtl="0">
              <a:lnSpc>
                <a:spcPct val="90000"/>
              </a:lnSpc>
              <a:spcBef>
                <a:spcPts val="500"/>
              </a:spcBef>
              <a:buClr>
                <a:srgbClr val="8D8D8D"/>
              </a:buClr>
              <a:buFont typeface="Arial"/>
              <a:buNone/>
              <a:defRPr sz="1600" b="0" i="0" u="none" strike="noStrike" cap="none">
                <a:solidFill>
                  <a:srgbClr val="8D8D8D"/>
                </a:solidFill>
                <a:latin typeface="Calibri"/>
                <a:ea typeface="Calibri"/>
                <a:cs typeface="Calibri"/>
                <a:sym typeface="Calibri"/>
              </a:defRPr>
            </a:lvl9pPr>
          </a:lstStyle>
          <a:p>
            <a:endParaRPr/>
          </a:p>
        </p:txBody>
      </p:sp>
      <p:sp>
        <p:nvSpPr>
          <p:cNvPr id="6" name="Shape 42"/>
          <p:cNvSpPr txBox="1">
            <a:spLocks noGrp="1"/>
          </p:cNvSpPr>
          <p:nvPr>
            <p:ph type="dt" idx="10"/>
          </p:nvPr>
        </p:nvSpPr>
        <p:spPr/>
        <p:txBody>
          <a:bodyPr/>
          <a:lstStyle>
            <a:lvl1pPr>
              <a:defRPr/>
            </a:lvl1pPr>
          </a:lstStyle>
          <a:p>
            <a:endParaRPr lang="en-US" altLang="en-US"/>
          </a:p>
        </p:txBody>
      </p:sp>
      <p:sp>
        <p:nvSpPr>
          <p:cNvPr id="7" name="Shape 43"/>
          <p:cNvSpPr txBox="1">
            <a:spLocks noGrp="1"/>
          </p:cNvSpPr>
          <p:nvPr>
            <p:ph type="ftr" idx="11"/>
          </p:nvPr>
        </p:nvSpPr>
        <p:spPr/>
        <p:txBody>
          <a:bodyPr/>
          <a:lstStyle>
            <a:lvl1pPr>
              <a:defRPr/>
            </a:lvl1pPr>
          </a:lstStyle>
          <a:p>
            <a:endParaRPr lang="en-US" altLang="en-US"/>
          </a:p>
        </p:txBody>
      </p:sp>
      <p:sp>
        <p:nvSpPr>
          <p:cNvPr id="8" name="Shape 44"/>
          <p:cNvSpPr txBox="1">
            <a:spLocks noGrp="1"/>
          </p:cNvSpPr>
          <p:nvPr>
            <p:ph type="sldNum" idx="12"/>
          </p:nvPr>
        </p:nvSpPr>
        <p:spPr/>
        <p:txBody>
          <a:bodyPr/>
          <a:lstStyle>
            <a:lvl1pPr>
              <a:defRPr/>
            </a:lvl1pPr>
          </a:lstStyle>
          <a:p>
            <a:fld id="{98C26930-686D-AD46-8575-B3F77D499ACB}" type="slidenum">
              <a:rPr lang="en-US" altLang="en-US"/>
              <a:pPr/>
              <a:t>‹#›</a:t>
            </a:fld>
            <a:endParaRPr lang="en-US" altLang="en-US"/>
          </a:p>
        </p:txBody>
      </p:sp>
    </p:spTree>
    <p:extLst>
      <p:ext uri="{BB962C8B-B14F-4D97-AF65-F5344CB8AC3E}">
        <p14:creationId xmlns:p14="http://schemas.microsoft.com/office/powerpoint/2010/main" val="478592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47"/>
        <p:cNvGrpSpPr/>
        <p:nvPr/>
      </p:nvGrpSpPr>
      <p:grpSpPr>
        <a:xfrm>
          <a:off x="0" y="0"/>
          <a:ext cx="0" cy="0"/>
          <a:chOff x="0" y="0"/>
          <a:chExt cx="0" cy="0"/>
        </a:xfrm>
      </p:grpSpPr>
      <p:sp>
        <p:nvSpPr>
          <p:cNvPr id="48" name="Shape 48"/>
          <p:cNvSpPr txBox="1">
            <a:spLocks noGrp="1"/>
          </p:cNvSpPr>
          <p:nvPr>
            <p:ph type="title"/>
          </p:nvPr>
        </p:nvSpPr>
        <p:spPr>
          <a:xfrm>
            <a:off x="1506082" y="1"/>
            <a:ext cx="7386900" cy="1146300"/>
          </a:xfrm>
          <a:prstGeom prst="rect">
            <a:avLst/>
          </a:prstGeom>
          <a:noFill/>
          <a:ln>
            <a:noFill/>
          </a:ln>
          <a:effectLst>
            <a:outerShdw blurRad="63500" dist="25400" dir="5400000" algn="t" rotWithShape="0">
              <a:srgbClr val="000000">
                <a:alpha val="23921"/>
              </a:srgbClr>
            </a:outerShdw>
          </a:effectLst>
        </p:spPr>
        <p:txBody>
          <a:bodyPr/>
          <a:lstStyle>
            <a:lvl1pPr marL="0" marR="0" lvl="0" indent="0" algn="l" rtl="0">
              <a:lnSpc>
                <a:spcPct val="90000"/>
              </a:lnSpc>
              <a:spcBef>
                <a:spcPts val="0"/>
              </a:spcBef>
              <a:buClr>
                <a:schemeClr val="lt1"/>
              </a:buClr>
              <a:buFont typeface="Georgia"/>
              <a:buNone/>
              <a:defRPr sz="3600" b="1" i="0" u="none" strike="noStrike" cap="none">
                <a:solidFill>
                  <a:schemeClr val="lt1"/>
                </a:solidFill>
                <a:latin typeface="Georgia"/>
                <a:ea typeface="Georgia"/>
                <a:cs typeface="Georgia"/>
                <a:sym typeface="Georgia"/>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9" name="Shape 49"/>
          <p:cNvSpPr txBox="1">
            <a:spLocks noGrp="1"/>
          </p:cNvSpPr>
          <p:nvPr>
            <p:ph type="body" idx="1"/>
          </p:nvPr>
        </p:nvSpPr>
        <p:spPr>
          <a:xfrm>
            <a:off x="628650" y="1411365"/>
            <a:ext cx="3886200" cy="4765500"/>
          </a:xfrm>
          <a:prstGeom prst="rect">
            <a:avLst/>
          </a:prstGeom>
          <a:noFill/>
          <a:ln>
            <a:noFill/>
          </a:ln>
        </p:spPr>
        <p:txBody>
          <a:bodyPr/>
          <a:lstStyle>
            <a:lvl1pPr marL="228583" marR="0" lvl="0" indent="-50783" algn="l" rtl="0">
              <a:lnSpc>
                <a:spcPct val="90000"/>
              </a:lnSpc>
              <a:spcBef>
                <a:spcPts val="1000"/>
              </a:spcBef>
              <a:buClr>
                <a:schemeClr val="dk1"/>
              </a:buClr>
              <a:buSzPct val="100000"/>
              <a:buFont typeface="Arial"/>
              <a:buChar char="•"/>
              <a:defRPr sz="2800" b="0" i="0" u="none" strike="noStrike" cap="none">
                <a:solidFill>
                  <a:schemeClr val="dk1"/>
                </a:solidFill>
                <a:latin typeface="Helvetica Neue"/>
                <a:ea typeface="Helvetica Neue"/>
                <a:cs typeface="Helvetica Neue"/>
                <a:sym typeface="Helvetica Neue"/>
              </a:defRPr>
            </a:lvl1pPr>
            <a:lvl2pPr marL="685749" marR="0" lvl="1" indent="-88849" algn="l" rtl="0">
              <a:lnSpc>
                <a:spcPct val="90000"/>
              </a:lnSpc>
              <a:spcBef>
                <a:spcPts val="500"/>
              </a:spcBef>
              <a:buClr>
                <a:schemeClr val="dk1"/>
              </a:buClr>
              <a:buSzPct val="100000"/>
              <a:buFont typeface="Arial"/>
              <a:buChar char="•"/>
              <a:defRPr sz="2400" b="0" i="0" u="none" strike="noStrike" cap="none">
                <a:solidFill>
                  <a:schemeClr val="dk1"/>
                </a:solidFill>
                <a:latin typeface="Helvetica Neue"/>
                <a:ea typeface="Helvetica Neue"/>
                <a:cs typeface="Helvetica Neue"/>
                <a:sym typeface="Helvetica Neue"/>
              </a:defRPr>
            </a:lvl2pPr>
            <a:lvl3pPr marL="1142913" marR="0" lvl="2" indent="-114213" algn="l" rtl="0">
              <a:lnSpc>
                <a:spcPct val="90000"/>
              </a:lnSpc>
              <a:spcBef>
                <a:spcPts val="500"/>
              </a:spcBef>
              <a:buClr>
                <a:schemeClr val="dk1"/>
              </a:buClr>
              <a:buSzPct val="100000"/>
              <a:buFont typeface="Arial"/>
              <a:buChar char="•"/>
              <a:defRPr sz="2000" b="0" i="0" u="none" strike="noStrike" cap="none">
                <a:solidFill>
                  <a:schemeClr val="dk1"/>
                </a:solidFill>
                <a:latin typeface="Helvetica Neue"/>
                <a:ea typeface="Helvetica Neue"/>
                <a:cs typeface="Helvetica Neue"/>
                <a:sym typeface="Helvetica Neue"/>
              </a:defRPr>
            </a:lvl3pPr>
            <a:lvl4pPr marL="1600080" marR="0" lvl="3" indent="-126880" algn="l" rtl="0">
              <a:lnSpc>
                <a:spcPct val="90000"/>
              </a:lnSpc>
              <a:spcBef>
                <a:spcPts val="500"/>
              </a:spcBef>
              <a:buClr>
                <a:schemeClr val="dk1"/>
              </a:buClr>
              <a:buSzPct val="100000"/>
              <a:buFont typeface="Arial"/>
              <a:buChar char="•"/>
              <a:defRPr sz="1800" b="0" i="0" u="none" strike="noStrike" cap="none">
                <a:solidFill>
                  <a:schemeClr val="dk1"/>
                </a:solidFill>
                <a:latin typeface="Helvetica Neue"/>
                <a:ea typeface="Helvetica Neue"/>
                <a:cs typeface="Helvetica Neue"/>
                <a:sym typeface="Helvetica Neue"/>
              </a:defRPr>
            </a:lvl4pPr>
            <a:lvl5pPr marL="2057246" marR="0" lvl="4" indent="-126846" algn="l" rtl="0">
              <a:lnSpc>
                <a:spcPct val="90000"/>
              </a:lnSpc>
              <a:spcBef>
                <a:spcPts val="500"/>
              </a:spcBef>
              <a:buClr>
                <a:schemeClr val="dk1"/>
              </a:buClr>
              <a:buSzPct val="100000"/>
              <a:buFont typeface="Arial"/>
              <a:buChar char="•"/>
              <a:defRPr sz="1800" b="0" i="0" u="none" strike="noStrike" cap="none">
                <a:solidFill>
                  <a:schemeClr val="dk1"/>
                </a:solidFill>
                <a:latin typeface="Helvetica Neue"/>
                <a:ea typeface="Helvetica Neue"/>
                <a:cs typeface="Helvetica Neue"/>
                <a:sym typeface="Helvetica Neue"/>
              </a:defRPr>
            </a:lvl5pPr>
            <a:lvl6pPr marL="2514410" marR="0" lvl="5" indent="-12681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577" marR="0" lvl="6" indent="-126777"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8743" marR="0" lvl="7" indent="-126743"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5909" marR="0" lvl="8" indent="-126709"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0" name="Shape 50"/>
          <p:cNvSpPr txBox="1">
            <a:spLocks noGrp="1"/>
          </p:cNvSpPr>
          <p:nvPr>
            <p:ph type="body" idx="2"/>
          </p:nvPr>
        </p:nvSpPr>
        <p:spPr>
          <a:xfrm>
            <a:off x="4629150" y="1411365"/>
            <a:ext cx="3886200" cy="4765500"/>
          </a:xfrm>
          <a:prstGeom prst="rect">
            <a:avLst/>
          </a:prstGeom>
          <a:noFill/>
          <a:ln>
            <a:noFill/>
          </a:ln>
        </p:spPr>
        <p:txBody>
          <a:bodyPr/>
          <a:lstStyle>
            <a:lvl1pPr marL="228583" marR="0" lvl="0" indent="-50783" algn="l" rtl="0">
              <a:lnSpc>
                <a:spcPct val="90000"/>
              </a:lnSpc>
              <a:spcBef>
                <a:spcPts val="1000"/>
              </a:spcBef>
              <a:buClr>
                <a:schemeClr val="dk1"/>
              </a:buClr>
              <a:buSzPct val="100000"/>
              <a:buFont typeface="Arial"/>
              <a:buChar char="•"/>
              <a:defRPr sz="2800" b="0" i="0" u="none" strike="noStrike" cap="none">
                <a:solidFill>
                  <a:schemeClr val="dk1"/>
                </a:solidFill>
                <a:latin typeface="Helvetica Neue"/>
                <a:ea typeface="Helvetica Neue"/>
                <a:cs typeface="Helvetica Neue"/>
                <a:sym typeface="Helvetica Neue"/>
              </a:defRPr>
            </a:lvl1pPr>
            <a:lvl2pPr marL="685749" marR="0" lvl="1" indent="-88849" algn="l" rtl="0">
              <a:lnSpc>
                <a:spcPct val="90000"/>
              </a:lnSpc>
              <a:spcBef>
                <a:spcPts val="500"/>
              </a:spcBef>
              <a:buClr>
                <a:schemeClr val="dk1"/>
              </a:buClr>
              <a:buSzPct val="100000"/>
              <a:buFont typeface="Arial"/>
              <a:buChar char="•"/>
              <a:defRPr sz="2400" b="0" i="0" u="none" strike="noStrike" cap="none">
                <a:solidFill>
                  <a:schemeClr val="dk1"/>
                </a:solidFill>
                <a:latin typeface="Helvetica Neue"/>
                <a:ea typeface="Helvetica Neue"/>
                <a:cs typeface="Helvetica Neue"/>
                <a:sym typeface="Helvetica Neue"/>
              </a:defRPr>
            </a:lvl2pPr>
            <a:lvl3pPr marL="1142913" marR="0" lvl="2" indent="-114213" algn="l" rtl="0">
              <a:lnSpc>
                <a:spcPct val="90000"/>
              </a:lnSpc>
              <a:spcBef>
                <a:spcPts val="500"/>
              </a:spcBef>
              <a:buClr>
                <a:schemeClr val="dk1"/>
              </a:buClr>
              <a:buSzPct val="100000"/>
              <a:buFont typeface="Arial"/>
              <a:buChar char="•"/>
              <a:defRPr sz="2000" b="0" i="0" u="none" strike="noStrike" cap="none">
                <a:solidFill>
                  <a:schemeClr val="dk1"/>
                </a:solidFill>
                <a:latin typeface="Helvetica Neue"/>
                <a:ea typeface="Helvetica Neue"/>
                <a:cs typeface="Helvetica Neue"/>
                <a:sym typeface="Helvetica Neue"/>
              </a:defRPr>
            </a:lvl3pPr>
            <a:lvl4pPr marL="1600080" marR="0" lvl="3" indent="-126880" algn="l" rtl="0">
              <a:lnSpc>
                <a:spcPct val="90000"/>
              </a:lnSpc>
              <a:spcBef>
                <a:spcPts val="500"/>
              </a:spcBef>
              <a:buClr>
                <a:schemeClr val="dk1"/>
              </a:buClr>
              <a:buSzPct val="100000"/>
              <a:buFont typeface="Arial"/>
              <a:buChar char="•"/>
              <a:defRPr sz="1800" b="0" i="0" u="none" strike="noStrike" cap="none">
                <a:solidFill>
                  <a:schemeClr val="dk1"/>
                </a:solidFill>
                <a:latin typeface="Helvetica Neue"/>
                <a:ea typeface="Helvetica Neue"/>
                <a:cs typeface="Helvetica Neue"/>
                <a:sym typeface="Helvetica Neue"/>
              </a:defRPr>
            </a:lvl4pPr>
            <a:lvl5pPr marL="2057246" marR="0" lvl="4" indent="-126846" algn="l" rtl="0">
              <a:lnSpc>
                <a:spcPct val="90000"/>
              </a:lnSpc>
              <a:spcBef>
                <a:spcPts val="500"/>
              </a:spcBef>
              <a:buClr>
                <a:schemeClr val="dk1"/>
              </a:buClr>
              <a:buSzPct val="100000"/>
              <a:buFont typeface="Arial"/>
              <a:buChar char="•"/>
              <a:defRPr sz="1800" b="0" i="0" u="none" strike="noStrike" cap="none">
                <a:solidFill>
                  <a:schemeClr val="dk1"/>
                </a:solidFill>
                <a:latin typeface="Helvetica Neue"/>
                <a:ea typeface="Helvetica Neue"/>
                <a:cs typeface="Helvetica Neue"/>
                <a:sym typeface="Helvetica Neue"/>
              </a:defRPr>
            </a:lvl5pPr>
            <a:lvl6pPr marL="2514410" marR="0" lvl="5" indent="-12681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577" marR="0" lvl="6" indent="-126777"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8743" marR="0" lvl="7" indent="-126743"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5909" marR="0" lvl="8" indent="-126709"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 name="Shape 9"/>
          <p:cNvSpPr txBox="1">
            <a:spLocks noGrp="1"/>
          </p:cNvSpPr>
          <p:nvPr>
            <p:ph type="dt" idx="11"/>
          </p:nvPr>
        </p:nvSpPr>
        <p:spPr>
          <a:ln/>
        </p:spPr>
        <p:txBody>
          <a:bodyPr/>
          <a:lstStyle>
            <a:lvl1pPr>
              <a:defRPr/>
            </a:lvl1pPr>
          </a:lstStyle>
          <a:p>
            <a:endParaRPr lang="en-US" altLang="en-US"/>
          </a:p>
        </p:txBody>
      </p:sp>
      <p:sp>
        <p:nvSpPr>
          <p:cNvPr id="6" name="Shape 10"/>
          <p:cNvSpPr txBox="1">
            <a:spLocks noGrp="1"/>
          </p:cNvSpPr>
          <p:nvPr>
            <p:ph type="ftr" idx="12"/>
          </p:nvPr>
        </p:nvSpPr>
        <p:spPr>
          <a:ln/>
        </p:spPr>
        <p:txBody>
          <a:bodyPr/>
          <a:lstStyle>
            <a:lvl1pPr>
              <a:defRPr/>
            </a:lvl1pPr>
          </a:lstStyle>
          <a:p>
            <a:endParaRPr lang="en-US" altLang="en-US"/>
          </a:p>
        </p:txBody>
      </p:sp>
      <p:sp>
        <p:nvSpPr>
          <p:cNvPr id="7" name="Shape 11"/>
          <p:cNvSpPr txBox="1">
            <a:spLocks noGrp="1"/>
          </p:cNvSpPr>
          <p:nvPr>
            <p:ph type="sldNum" idx="13"/>
          </p:nvPr>
        </p:nvSpPr>
        <p:spPr>
          <a:ln/>
        </p:spPr>
        <p:txBody>
          <a:bodyPr/>
          <a:lstStyle>
            <a:lvl1pPr>
              <a:defRPr/>
            </a:lvl1pPr>
          </a:lstStyle>
          <a:p>
            <a:fld id="{88855CC8-3B5E-204B-9D86-C8F13ADA29BF}" type="slidenum">
              <a:rPr lang="en-US" altLang="en-US"/>
              <a:pPr/>
              <a:t>‹#›</a:t>
            </a:fld>
            <a:endParaRPr lang="en-US" altLang="en-US"/>
          </a:p>
        </p:txBody>
      </p:sp>
    </p:spTree>
    <p:extLst>
      <p:ext uri="{BB962C8B-B14F-4D97-AF65-F5344CB8AC3E}">
        <p14:creationId xmlns:p14="http://schemas.microsoft.com/office/powerpoint/2010/main" val="461356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1351722" y="4"/>
            <a:ext cx="7613400" cy="1133100"/>
          </a:xfrm>
          <a:prstGeom prst="rect">
            <a:avLst/>
          </a:prstGeom>
          <a:noFill/>
          <a:ln>
            <a:noFill/>
          </a:ln>
          <a:effectLst>
            <a:outerShdw blurRad="63500" dist="25400" dir="5400000" algn="t" rotWithShape="0">
              <a:srgbClr val="000000">
                <a:alpha val="23921"/>
              </a:srgbClr>
            </a:outerShdw>
          </a:effectLst>
        </p:spPr>
        <p:txBody>
          <a:bodyPr/>
          <a:lstStyle>
            <a:lvl1pPr marL="0" marR="0" lvl="0" indent="0" algn="l" rtl="0">
              <a:lnSpc>
                <a:spcPct val="90000"/>
              </a:lnSpc>
              <a:spcBef>
                <a:spcPts val="0"/>
              </a:spcBef>
              <a:buClr>
                <a:schemeClr val="lt1"/>
              </a:buClr>
              <a:buFont typeface="Georgia"/>
              <a:buNone/>
              <a:defRPr sz="3600" b="1" i="0" u="none" strike="noStrike" cap="none">
                <a:solidFill>
                  <a:schemeClr val="lt1"/>
                </a:solidFill>
                <a:latin typeface="Georgia"/>
                <a:ea typeface="Georgia"/>
                <a:cs typeface="Georgia"/>
                <a:sym typeface="Georgia"/>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6" name="Shape 56"/>
          <p:cNvSpPr txBox="1">
            <a:spLocks noGrp="1"/>
          </p:cNvSpPr>
          <p:nvPr>
            <p:ph type="body" idx="1"/>
          </p:nvPr>
        </p:nvSpPr>
        <p:spPr>
          <a:xfrm>
            <a:off x="629842" y="1681163"/>
            <a:ext cx="3868200" cy="823800"/>
          </a:xfrm>
          <a:prstGeom prst="rect">
            <a:avLst/>
          </a:prstGeom>
          <a:noFill/>
          <a:ln>
            <a:noFill/>
          </a:ln>
        </p:spPr>
        <p:txBody>
          <a:bodyPr anchor="b"/>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Helvetica Neue"/>
                <a:ea typeface="Helvetica Neue"/>
                <a:cs typeface="Helvetica Neue"/>
                <a:sym typeface="Helvetica Neue"/>
              </a:defRPr>
            </a:lvl1pPr>
            <a:lvl2pPr marL="457165" marR="0" lvl="1" indent="-12665" algn="l" rtl="0">
              <a:lnSpc>
                <a:spcPct val="90000"/>
              </a:lnSpc>
              <a:spcBef>
                <a:spcPts val="500"/>
              </a:spcBef>
              <a:buClr>
                <a:schemeClr val="dk1"/>
              </a:buClr>
              <a:buFont typeface="Arial"/>
              <a:buNone/>
              <a:defRPr sz="2000" b="1" i="0" u="none" strike="noStrike" cap="none">
                <a:solidFill>
                  <a:schemeClr val="dk1"/>
                </a:solidFill>
                <a:latin typeface="Helvetica Neue"/>
                <a:ea typeface="Helvetica Neue"/>
                <a:cs typeface="Helvetica Neue"/>
                <a:sym typeface="Helvetica Neue"/>
              </a:defRPr>
            </a:lvl2pPr>
            <a:lvl3pPr marL="914331" marR="0" lvl="2" indent="-12631" algn="l" rtl="0">
              <a:lnSpc>
                <a:spcPct val="90000"/>
              </a:lnSpc>
              <a:spcBef>
                <a:spcPts val="500"/>
              </a:spcBef>
              <a:buClr>
                <a:schemeClr val="dk1"/>
              </a:buClr>
              <a:buFont typeface="Arial"/>
              <a:buNone/>
              <a:defRPr sz="1800" b="1" i="0" u="none" strike="noStrike" cap="none">
                <a:solidFill>
                  <a:schemeClr val="dk1"/>
                </a:solidFill>
                <a:latin typeface="Helvetica Neue"/>
                <a:ea typeface="Helvetica Neue"/>
                <a:cs typeface="Helvetica Neue"/>
                <a:sym typeface="Helvetica Neue"/>
              </a:defRPr>
            </a:lvl3pPr>
            <a:lvl4pPr marL="1371498" marR="0" lvl="3" indent="-12598" algn="l" rtl="0">
              <a:lnSpc>
                <a:spcPct val="90000"/>
              </a:lnSpc>
              <a:spcBef>
                <a:spcPts val="500"/>
              </a:spcBef>
              <a:buClr>
                <a:schemeClr val="dk1"/>
              </a:buClr>
              <a:buFont typeface="Arial"/>
              <a:buNone/>
              <a:defRPr sz="1600" b="1" i="0" u="none" strike="noStrike" cap="none">
                <a:solidFill>
                  <a:schemeClr val="dk1"/>
                </a:solidFill>
                <a:latin typeface="Helvetica Neue"/>
                <a:ea typeface="Helvetica Neue"/>
                <a:cs typeface="Helvetica Neue"/>
                <a:sym typeface="Helvetica Neue"/>
              </a:defRPr>
            </a:lvl4pPr>
            <a:lvl5pPr marL="1828664" marR="0" lvl="4" indent="-12564" algn="l" rtl="0">
              <a:lnSpc>
                <a:spcPct val="90000"/>
              </a:lnSpc>
              <a:spcBef>
                <a:spcPts val="500"/>
              </a:spcBef>
              <a:buClr>
                <a:schemeClr val="dk1"/>
              </a:buClr>
              <a:buFont typeface="Arial"/>
              <a:buNone/>
              <a:defRPr sz="1600" b="1" i="0" u="none" strike="noStrike" cap="none">
                <a:solidFill>
                  <a:schemeClr val="dk1"/>
                </a:solidFill>
                <a:latin typeface="Helvetica Neue"/>
                <a:ea typeface="Helvetica Neue"/>
                <a:cs typeface="Helvetica Neue"/>
                <a:sym typeface="Helvetica Neue"/>
              </a:defRPr>
            </a:lvl5pPr>
            <a:lvl6pPr marL="2285828" marR="0" lvl="5" indent="-12528"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2994" marR="0" lvl="6" indent="-12494"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160" marR="0" lvl="7" indent="-12459"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325" marR="0" lvl="8" indent="-12425"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body" idx="2"/>
          </p:nvPr>
        </p:nvSpPr>
        <p:spPr>
          <a:xfrm>
            <a:off x="629842" y="2505075"/>
            <a:ext cx="3868200" cy="3684600"/>
          </a:xfrm>
          <a:prstGeom prst="rect">
            <a:avLst/>
          </a:prstGeom>
          <a:noFill/>
          <a:ln>
            <a:noFill/>
          </a:ln>
        </p:spPr>
        <p:txBody>
          <a:bodyPr/>
          <a:lstStyle>
            <a:lvl1pPr marL="228583" marR="0" lvl="0" indent="-50783" algn="l" rtl="0">
              <a:lnSpc>
                <a:spcPct val="90000"/>
              </a:lnSpc>
              <a:spcBef>
                <a:spcPts val="1000"/>
              </a:spcBef>
              <a:buClr>
                <a:schemeClr val="dk1"/>
              </a:buClr>
              <a:buSzPct val="100000"/>
              <a:buFont typeface="Arial"/>
              <a:buChar char="•"/>
              <a:defRPr sz="2800" b="0" i="0" u="none" strike="noStrike" cap="none">
                <a:solidFill>
                  <a:schemeClr val="dk1"/>
                </a:solidFill>
                <a:latin typeface="Helvetica Neue"/>
                <a:ea typeface="Helvetica Neue"/>
                <a:cs typeface="Helvetica Neue"/>
                <a:sym typeface="Helvetica Neue"/>
              </a:defRPr>
            </a:lvl1pPr>
            <a:lvl2pPr marL="685749" marR="0" lvl="1" indent="-88849" algn="l" rtl="0">
              <a:lnSpc>
                <a:spcPct val="90000"/>
              </a:lnSpc>
              <a:spcBef>
                <a:spcPts val="500"/>
              </a:spcBef>
              <a:buClr>
                <a:schemeClr val="dk1"/>
              </a:buClr>
              <a:buSzPct val="100000"/>
              <a:buFont typeface="Arial"/>
              <a:buChar char="•"/>
              <a:defRPr sz="2400" b="0" i="0" u="none" strike="noStrike" cap="none">
                <a:solidFill>
                  <a:schemeClr val="dk1"/>
                </a:solidFill>
                <a:latin typeface="Helvetica Neue"/>
                <a:ea typeface="Helvetica Neue"/>
                <a:cs typeface="Helvetica Neue"/>
                <a:sym typeface="Helvetica Neue"/>
              </a:defRPr>
            </a:lvl2pPr>
            <a:lvl3pPr marL="1142913" marR="0" lvl="2" indent="-114213" algn="l" rtl="0">
              <a:lnSpc>
                <a:spcPct val="90000"/>
              </a:lnSpc>
              <a:spcBef>
                <a:spcPts val="500"/>
              </a:spcBef>
              <a:buClr>
                <a:schemeClr val="dk1"/>
              </a:buClr>
              <a:buSzPct val="100000"/>
              <a:buFont typeface="Arial"/>
              <a:buChar char="•"/>
              <a:defRPr sz="2000" b="0" i="0" u="none" strike="noStrike" cap="none">
                <a:solidFill>
                  <a:schemeClr val="dk1"/>
                </a:solidFill>
                <a:latin typeface="Helvetica Neue"/>
                <a:ea typeface="Helvetica Neue"/>
                <a:cs typeface="Helvetica Neue"/>
                <a:sym typeface="Helvetica Neue"/>
              </a:defRPr>
            </a:lvl3pPr>
            <a:lvl4pPr marL="1600080" marR="0" lvl="3" indent="-126880" algn="l" rtl="0">
              <a:lnSpc>
                <a:spcPct val="90000"/>
              </a:lnSpc>
              <a:spcBef>
                <a:spcPts val="500"/>
              </a:spcBef>
              <a:buClr>
                <a:schemeClr val="dk1"/>
              </a:buClr>
              <a:buSzPct val="100000"/>
              <a:buFont typeface="Arial"/>
              <a:buChar char="•"/>
              <a:defRPr sz="1800" b="0" i="0" u="none" strike="noStrike" cap="none">
                <a:solidFill>
                  <a:schemeClr val="dk1"/>
                </a:solidFill>
                <a:latin typeface="Helvetica Neue"/>
                <a:ea typeface="Helvetica Neue"/>
                <a:cs typeface="Helvetica Neue"/>
                <a:sym typeface="Helvetica Neue"/>
              </a:defRPr>
            </a:lvl4pPr>
            <a:lvl5pPr marL="2057246" marR="0" lvl="4" indent="-126846" algn="l" rtl="0">
              <a:lnSpc>
                <a:spcPct val="90000"/>
              </a:lnSpc>
              <a:spcBef>
                <a:spcPts val="500"/>
              </a:spcBef>
              <a:buClr>
                <a:schemeClr val="dk1"/>
              </a:buClr>
              <a:buSzPct val="100000"/>
              <a:buFont typeface="Arial"/>
              <a:buChar char="•"/>
              <a:defRPr sz="1800" b="0" i="0" u="none" strike="noStrike" cap="none">
                <a:solidFill>
                  <a:schemeClr val="dk1"/>
                </a:solidFill>
                <a:latin typeface="Helvetica Neue"/>
                <a:ea typeface="Helvetica Neue"/>
                <a:cs typeface="Helvetica Neue"/>
                <a:sym typeface="Helvetica Neue"/>
              </a:defRPr>
            </a:lvl5pPr>
            <a:lvl6pPr marL="2514410" marR="0" lvl="5" indent="-12681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577" marR="0" lvl="6" indent="-126777"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8743" marR="0" lvl="7" indent="-126743"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5909" marR="0" lvl="8" indent="-126709"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body" idx="3"/>
          </p:nvPr>
        </p:nvSpPr>
        <p:spPr>
          <a:xfrm>
            <a:off x="4629157" y="1681163"/>
            <a:ext cx="3887400" cy="823800"/>
          </a:xfrm>
          <a:prstGeom prst="rect">
            <a:avLst/>
          </a:prstGeom>
          <a:noFill/>
          <a:ln>
            <a:noFill/>
          </a:ln>
        </p:spPr>
        <p:txBody>
          <a:bodyPr anchor="b"/>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Helvetica Neue"/>
                <a:ea typeface="Helvetica Neue"/>
                <a:cs typeface="Helvetica Neue"/>
                <a:sym typeface="Helvetica Neue"/>
              </a:defRPr>
            </a:lvl1pPr>
            <a:lvl2pPr marL="457165" marR="0" lvl="1" indent="-12665" algn="l" rtl="0">
              <a:lnSpc>
                <a:spcPct val="90000"/>
              </a:lnSpc>
              <a:spcBef>
                <a:spcPts val="500"/>
              </a:spcBef>
              <a:buClr>
                <a:schemeClr val="dk1"/>
              </a:buClr>
              <a:buFont typeface="Arial"/>
              <a:buNone/>
              <a:defRPr sz="2000" b="1" i="0" u="none" strike="noStrike" cap="none">
                <a:solidFill>
                  <a:schemeClr val="dk1"/>
                </a:solidFill>
                <a:latin typeface="Helvetica Neue"/>
                <a:ea typeface="Helvetica Neue"/>
                <a:cs typeface="Helvetica Neue"/>
                <a:sym typeface="Helvetica Neue"/>
              </a:defRPr>
            </a:lvl2pPr>
            <a:lvl3pPr marL="914331" marR="0" lvl="2" indent="-12631" algn="l" rtl="0">
              <a:lnSpc>
                <a:spcPct val="90000"/>
              </a:lnSpc>
              <a:spcBef>
                <a:spcPts val="500"/>
              </a:spcBef>
              <a:buClr>
                <a:schemeClr val="dk1"/>
              </a:buClr>
              <a:buFont typeface="Arial"/>
              <a:buNone/>
              <a:defRPr sz="1800" b="1" i="0" u="none" strike="noStrike" cap="none">
                <a:solidFill>
                  <a:schemeClr val="dk1"/>
                </a:solidFill>
                <a:latin typeface="Helvetica Neue"/>
                <a:ea typeface="Helvetica Neue"/>
                <a:cs typeface="Helvetica Neue"/>
                <a:sym typeface="Helvetica Neue"/>
              </a:defRPr>
            </a:lvl3pPr>
            <a:lvl4pPr marL="1371498" marR="0" lvl="3" indent="-12598" algn="l" rtl="0">
              <a:lnSpc>
                <a:spcPct val="90000"/>
              </a:lnSpc>
              <a:spcBef>
                <a:spcPts val="500"/>
              </a:spcBef>
              <a:buClr>
                <a:schemeClr val="dk1"/>
              </a:buClr>
              <a:buFont typeface="Arial"/>
              <a:buNone/>
              <a:defRPr sz="1600" b="1" i="0" u="none" strike="noStrike" cap="none">
                <a:solidFill>
                  <a:schemeClr val="dk1"/>
                </a:solidFill>
                <a:latin typeface="Helvetica Neue"/>
                <a:ea typeface="Helvetica Neue"/>
                <a:cs typeface="Helvetica Neue"/>
                <a:sym typeface="Helvetica Neue"/>
              </a:defRPr>
            </a:lvl4pPr>
            <a:lvl5pPr marL="1828664" marR="0" lvl="4" indent="-12564" algn="l" rtl="0">
              <a:lnSpc>
                <a:spcPct val="90000"/>
              </a:lnSpc>
              <a:spcBef>
                <a:spcPts val="500"/>
              </a:spcBef>
              <a:buClr>
                <a:schemeClr val="dk1"/>
              </a:buClr>
              <a:buFont typeface="Arial"/>
              <a:buNone/>
              <a:defRPr sz="1600" b="1" i="0" u="none" strike="noStrike" cap="none">
                <a:solidFill>
                  <a:schemeClr val="dk1"/>
                </a:solidFill>
                <a:latin typeface="Helvetica Neue"/>
                <a:ea typeface="Helvetica Neue"/>
                <a:cs typeface="Helvetica Neue"/>
                <a:sym typeface="Helvetica Neue"/>
              </a:defRPr>
            </a:lvl5pPr>
            <a:lvl6pPr marL="2285828" marR="0" lvl="5" indent="-12528"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2994" marR="0" lvl="6" indent="-12494"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160" marR="0" lvl="7" indent="-12459"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325" marR="0" lvl="8" indent="-12425"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body" idx="4"/>
          </p:nvPr>
        </p:nvSpPr>
        <p:spPr>
          <a:xfrm>
            <a:off x="4629157" y="2505075"/>
            <a:ext cx="3887400" cy="3684600"/>
          </a:xfrm>
          <a:prstGeom prst="rect">
            <a:avLst/>
          </a:prstGeom>
          <a:noFill/>
          <a:ln>
            <a:noFill/>
          </a:ln>
        </p:spPr>
        <p:txBody>
          <a:bodyPr/>
          <a:lstStyle>
            <a:lvl1pPr marL="228583" marR="0" lvl="0" indent="-50783" algn="l" rtl="0">
              <a:lnSpc>
                <a:spcPct val="90000"/>
              </a:lnSpc>
              <a:spcBef>
                <a:spcPts val="1000"/>
              </a:spcBef>
              <a:buClr>
                <a:schemeClr val="dk1"/>
              </a:buClr>
              <a:buSzPct val="100000"/>
              <a:buFont typeface="Arial"/>
              <a:buChar char="•"/>
              <a:defRPr sz="2800" b="0" i="0" u="none" strike="noStrike" cap="none">
                <a:solidFill>
                  <a:schemeClr val="dk1"/>
                </a:solidFill>
                <a:latin typeface="Helvetica Neue"/>
                <a:ea typeface="Helvetica Neue"/>
                <a:cs typeface="Helvetica Neue"/>
                <a:sym typeface="Helvetica Neue"/>
              </a:defRPr>
            </a:lvl1pPr>
            <a:lvl2pPr marL="685749" marR="0" lvl="1" indent="-88849" algn="l" rtl="0">
              <a:lnSpc>
                <a:spcPct val="90000"/>
              </a:lnSpc>
              <a:spcBef>
                <a:spcPts val="500"/>
              </a:spcBef>
              <a:buClr>
                <a:schemeClr val="dk1"/>
              </a:buClr>
              <a:buSzPct val="100000"/>
              <a:buFont typeface="Arial"/>
              <a:buChar char="•"/>
              <a:defRPr sz="2400" b="0" i="0" u="none" strike="noStrike" cap="none">
                <a:solidFill>
                  <a:schemeClr val="dk1"/>
                </a:solidFill>
                <a:latin typeface="Helvetica Neue"/>
                <a:ea typeface="Helvetica Neue"/>
                <a:cs typeface="Helvetica Neue"/>
                <a:sym typeface="Helvetica Neue"/>
              </a:defRPr>
            </a:lvl2pPr>
            <a:lvl3pPr marL="1142913" marR="0" lvl="2" indent="-114213" algn="l" rtl="0">
              <a:lnSpc>
                <a:spcPct val="90000"/>
              </a:lnSpc>
              <a:spcBef>
                <a:spcPts val="500"/>
              </a:spcBef>
              <a:buClr>
                <a:schemeClr val="dk1"/>
              </a:buClr>
              <a:buSzPct val="100000"/>
              <a:buFont typeface="Arial"/>
              <a:buChar char="•"/>
              <a:defRPr sz="2000" b="0" i="0" u="none" strike="noStrike" cap="none">
                <a:solidFill>
                  <a:schemeClr val="dk1"/>
                </a:solidFill>
                <a:latin typeface="Helvetica Neue"/>
                <a:ea typeface="Helvetica Neue"/>
                <a:cs typeface="Helvetica Neue"/>
                <a:sym typeface="Helvetica Neue"/>
              </a:defRPr>
            </a:lvl3pPr>
            <a:lvl4pPr marL="1600080" marR="0" lvl="3" indent="-126880" algn="l" rtl="0">
              <a:lnSpc>
                <a:spcPct val="90000"/>
              </a:lnSpc>
              <a:spcBef>
                <a:spcPts val="500"/>
              </a:spcBef>
              <a:buClr>
                <a:schemeClr val="dk1"/>
              </a:buClr>
              <a:buSzPct val="100000"/>
              <a:buFont typeface="Arial"/>
              <a:buChar char="•"/>
              <a:defRPr sz="1800" b="0" i="0" u="none" strike="noStrike" cap="none">
                <a:solidFill>
                  <a:schemeClr val="dk1"/>
                </a:solidFill>
                <a:latin typeface="Helvetica Neue"/>
                <a:ea typeface="Helvetica Neue"/>
                <a:cs typeface="Helvetica Neue"/>
                <a:sym typeface="Helvetica Neue"/>
              </a:defRPr>
            </a:lvl4pPr>
            <a:lvl5pPr marL="2057246" marR="0" lvl="4" indent="-126846" algn="l" rtl="0">
              <a:lnSpc>
                <a:spcPct val="90000"/>
              </a:lnSpc>
              <a:spcBef>
                <a:spcPts val="500"/>
              </a:spcBef>
              <a:buClr>
                <a:schemeClr val="dk1"/>
              </a:buClr>
              <a:buSzPct val="100000"/>
              <a:buFont typeface="Arial"/>
              <a:buChar char="•"/>
              <a:defRPr sz="1800" b="0" i="0" u="none" strike="noStrike" cap="none">
                <a:solidFill>
                  <a:schemeClr val="dk1"/>
                </a:solidFill>
                <a:latin typeface="Helvetica Neue"/>
                <a:ea typeface="Helvetica Neue"/>
                <a:cs typeface="Helvetica Neue"/>
                <a:sym typeface="Helvetica Neue"/>
              </a:defRPr>
            </a:lvl5pPr>
            <a:lvl6pPr marL="2514410" marR="0" lvl="5" indent="-12681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577" marR="0" lvl="6" indent="-126777"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8743" marR="0" lvl="7" indent="-126743"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5909" marR="0" lvl="8" indent="-126709"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 name="Shape 9"/>
          <p:cNvSpPr txBox="1">
            <a:spLocks noGrp="1"/>
          </p:cNvSpPr>
          <p:nvPr>
            <p:ph type="dt" idx="11"/>
          </p:nvPr>
        </p:nvSpPr>
        <p:spPr>
          <a:ln/>
        </p:spPr>
        <p:txBody>
          <a:bodyPr/>
          <a:lstStyle>
            <a:lvl1pPr>
              <a:defRPr/>
            </a:lvl1pPr>
          </a:lstStyle>
          <a:p>
            <a:endParaRPr lang="en-US" altLang="en-US"/>
          </a:p>
        </p:txBody>
      </p:sp>
      <p:sp>
        <p:nvSpPr>
          <p:cNvPr id="8" name="Shape 10"/>
          <p:cNvSpPr txBox="1">
            <a:spLocks noGrp="1"/>
          </p:cNvSpPr>
          <p:nvPr>
            <p:ph type="ftr" idx="12"/>
          </p:nvPr>
        </p:nvSpPr>
        <p:spPr>
          <a:ln/>
        </p:spPr>
        <p:txBody>
          <a:bodyPr/>
          <a:lstStyle>
            <a:lvl1pPr>
              <a:defRPr/>
            </a:lvl1pPr>
          </a:lstStyle>
          <a:p>
            <a:endParaRPr lang="en-US" altLang="en-US"/>
          </a:p>
        </p:txBody>
      </p:sp>
      <p:sp>
        <p:nvSpPr>
          <p:cNvPr id="9" name="Shape 11"/>
          <p:cNvSpPr txBox="1">
            <a:spLocks noGrp="1"/>
          </p:cNvSpPr>
          <p:nvPr>
            <p:ph type="sldNum" idx="13"/>
          </p:nvPr>
        </p:nvSpPr>
        <p:spPr>
          <a:ln/>
        </p:spPr>
        <p:txBody>
          <a:bodyPr/>
          <a:lstStyle>
            <a:lvl1pPr>
              <a:defRPr/>
            </a:lvl1pPr>
          </a:lstStyle>
          <a:p>
            <a:fld id="{B630332D-E678-6446-9390-08758D3C555A}" type="slidenum">
              <a:rPr lang="en-US" altLang="en-US"/>
              <a:pPr/>
              <a:t>‹#›</a:t>
            </a:fld>
            <a:endParaRPr lang="en-US" altLang="en-US"/>
          </a:p>
        </p:txBody>
      </p:sp>
    </p:spTree>
    <p:extLst>
      <p:ext uri="{BB962C8B-B14F-4D97-AF65-F5344CB8AC3E}">
        <p14:creationId xmlns:p14="http://schemas.microsoft.com/office/powerpoint/2010/main" val="1599250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63"/>
        <p:cNvGrpSpPr/>
        <p:nvPr/>
      </p:nvGrpSpPr>
      <p:grpSpPr>
        <a:xfrm>
          <a:off x="0" y="0"/>
          <a:ext cx="0" cy="0"/>
          <a:chOff x="0" y="0"/>
          <a:chExt cx="0" cy="0"/>
        </a:xfrm>
      </p:grpSpPr>
      <p:sp>
        <p:nvSpPr>
          <p:cNvPr id="64" name="Shape 64"/>
          <p:cNvSpPr txBox="1">
            <a:spLocks noGrp="1"/>
          </p:cNvSpPr>
          <p:nvPr>
            <p:ph type="title"/>
          </p:nvPr>
        </p:nvSpPr>
        <p:spPr>
          <a:xfrm>
            <a:off x="1506082" y="1"/>
            <a:ext cx="7386900" cy="1146300"/>
          </a:xfrm>
          <a:prstGeom prst="rect">
            <a:avLst/>
          </a:prstGeom>
          <a:noFill/>
          <a:ln>
            <a:noFill/>
          </a:ln>
          <a:effectLst>
            <a:outerShdw blurRad="63500" dist="25400" dir="5400000" algn="t" rotWithShape="0">
              <a:srgbClr val="000000">
                <a:alpha val="23921"/>
              </a:srgbClr>
            </a:outerShdw>
          </a:effectLst>
        </p:spPr>
        <p:txBody>
          <a:bodyPr/>
          <a:lstStyle>
            <a:lvl1pPr marL="0" marR="0" lvl="0" indent="0" algn="l" rtl="0">
              <a:lnSpc>
                <a:spcPct val="90000"/>
              </a:lnSpc>
              <a:spcBef>
                <a:spcPts val="0"/>
              </a:spcBef>
              <a:buClr>
                <a:schemeClr val="lt1"/>
              </a:buClr>
              <a:buFont typeface="Georgia"/>
              <a:buNone/>
              <a:defRPr sz="3600" b="1" i="0" u="none" strike="noStrike" cap="none">
                <a:solidFill>
                  <a:schemeClr val="lt1"/>
                </a:solidFill>
                <a:latin typeface="Georgia"/>
                <a:ea typeface="Georgia"/>
                <a:cs typeface="Georgia"/>
                <a:sym typeface="Georgia"/>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 name="Shape 9"/>
          <p:cNvSpPr txBox="1">
            <a:spLocks noGrp="1"/>
          </p:cNvSpPr>
          <p:nvPr>
            <p:ph type="dt" idx="11"/>
          </p:nvPr>
        </p:nvSpPr>
        <p:spPr>
          <a:ln/>
        </p:spPr>
        <p:txBody>
          <a:bodyPr/>
          <a:lstStyle>
            <a:lvl1pPr>
              <a:defRPr/>
            </a:lvl1pPr>
          </a:lstStyle>
          <a:p>
            <a:endParaRPr lang="en-US" altLang="en-US"/>
          </a:p>
        </p:txBody>
      </p:sp>
      <p:sp>
        <p:nvSpPr>
          <p:cNvPr id="4" name="Shape 10"/>
          <p:cNvSpPr txBox="1">
            <a:spLocks noGrp="1"/>
          </p:cNvSpPr>
          <p:nvPr>
            <p:ph type="ftr" idx="12"/>
          </p:nvPr>
        </p:nvSpPr>
        <p:spPr>
          <a:ln/>
        </p:spPr>
        <p:txBody>
          <a:bodyPr/>
          <a:lstStyle>
            <a:lvl1pPr>
              <a:defRPr/>
            </a:lvl1pPr>
          </a:lstStyle>
          <a:p>
            <a:endParaRPr lang="en-US" altLang="en-US"/>
          </a:p>
        </p:txBody>
      </p:sp>
      <p:sp>
        <p:nvSpPr>
          <p:cNvPr id="5" name="Shape 11"/>
          <p:cNvSpPr txBox="1">
            <a:spLocks noGrp="1"/>
          </p:cNvSpPr>
          <p:nvPr>
            <p:ph type="sldNum" idx="13"/>
          </p:nvPr>
        </p:nvSpPr>
        <p:spPr>
          <a:ln/>
        </p:spPr>
        <p:txBody>
          <a:bodyPr/>
          <a:lstStyle>
            <a:lvl1pPr>
              <a:defRPr/>
            </a:lvl1pPr>
          </a:lstStyle>
          <a:p>
            <a:fld id="{9E007CE9-7637-9545-817B-C514320C6AF7}" type="slidenum">
              <a:rPr lang="en-US" altLang="en-US"/>
              <a:pPr/>
              <a:t>‹#›</a:t>
            </a:fld>
            <a:endParaRPr lang="en-US" altLang="en-US"/>
          </a:p>
        </p:txBody>
      </p:sp>
    </p:spTree>
    <p:extLst>
      <p:ext uri="{BB962C8B-B14F-4D97-AF65-F5344CB8AC3E}">
        <p14:creationId xmlns:p14="http://schemas.microsoft.com/office/powerpoint/2010/main" val="7025504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68"/>
        <p:cNvGrpSpPr/>
        <p:nvPr/>
      </p:nvGrpSpPr>
      <p:grpSpPr>
        <a:xfrm>
          <a:off x="0" y="0"/>
          <a:ext cx="0" cy="0"/>
          <a:chOff x="0" y="0"/>
          <a:chExt cx="0" cy="0"/>
        </a:xfrm>
      </p:grpSpPr>
      <p:sp>
        <p:nvSpPr>
          <p:cNvPr id="2" name="Shape 9"/>
          <p:cNvSpPr txBox="1">
            <a:spLocks noGrp="1"/>
          </p:cNvSpPr>
          <p:nvPr>
            <p:ph type="dt" idx="11"/>
          </p:nvPr>
        </p:nvSpPr>
        <p:spPr>
          <a:ln/>
        </p:spPr>
        <p:txBody>
          <a:bodyPr/>
          <a:lstStyle>
            <a:lvl1pPr>
              <a:defRPr/>
            </a:lvl1pPr>
          </a:lstStyle>
          <a:p>
            <a:endParaRPr lang="en-US" altLang="en-US"/>
          </a:p>
        </p:txBody>
      </p:sp>
      <p:sp>
        <p:nvSpPr>
          <p:cNvPr id="3" name="Shape 10"/>
          <p:cNvSpPr txBox="1">
            <a:spLocks noGrp="1"/>
          </p:cNvSpPr>
          <p:nvPr>
            <p:ph type="ftr" idx="12"/>
          </p:nvPr>
        </p:nvSpPr>
        <p:spPr>
          <a:ln/>
        </p:spPr>
        <p:txBody>
          <a:bodyPr/>
          <a:lstStyle>
            <a:lvl1pPr>
              <a:defRPr/>
            </a:lvl1pPr>
          </a:lstStyle>
          <a:p>
            <a:endParaRPr lang="en-US" altLang="en-US"/>
          </a:p>
        </p:txBody>
      </p:sp>
      <p:sp>
        <p:nvSpPr>
          <p:cNvPr id="4" name="Shape 11"/>
          <p:cNvSpPr txBox="1">
            <a:spLocks noGrp="1"/>
          </p:cNvSpPr>
          <p:nvPr>
            <p:ph type="sldNum" idx="13"/>
          </p:nvPr>
        </p:nvSpPr>
        <p:spPr>
          <a:ln/>
        </p:spPr>
        <p:txBody>
          <a:bodyPr/>
          <a:lstStyle>
            <a:lvl1pPr>
              <a:defRPr/>
            </a:lvl1pPr>
          </a:lstStyle>
          <a:p>
            <a:fld id="{615B309F-0067-864F-94B4-A7CF274E92BC}" type="slidenum">
              <a:rPr lang="en-US" altLang="en-US"/>
              <a:pPr/>
              <a:t>‹#›</a:t>
            </a:fld>
            <a:endParaRPr lang="en-US" altLang="en-US"/>
          </a:p>
        </p:txBody>
      </p:sp>
    </p:spTree>
    <p:extLst>
      <p:ext uri="{BB962C8B-B14F-4D97-AF65-F5344CB8AC3E}">
        <p14:creationId xmlns:p14="http://schemas.microsoft.com/office/powerpoint/2010/main" val="89973369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Shape 6"/>
          <p:cNvSpPr>
            <a:spLocks noChangeArrowheads="1"/>
          </p:cNvSpPr>
          <p:nvPr/>
        </p:nvSpPr>
        <p:spPr bwMode="auto">
          <a:xfrm>
            <a:off x="0" y="0"/>
            <a:ext cx="9144000" cy="1146175"/>
          </a:xfrm>
          <a:prstGeom prst="rect">
            <a:avLst/>
          </a:prstGeom>
          <a:solidFill>
            <a:schemeClr val="accent1"/>
          </a:solidFill>
          <a:ln>
            <a:noFill/>
          </a:ln>
          <a:effectLst>
            <a:outerShdw blurRad="76200" dist="50800" dir="6900012" sx="98000" sy="98000" algn="t" rotWithShape="0">
              <a:srgbClr val="000000">
                <a:alpha val="20784"/>
              </a:srgbClr>
            </a:outerShdw>
          </a:effectLst>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nchor="ctr"/>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endParaRPr lang="en-US" altLang="en-US" sz="1800">
              <a:solidFill>
                <a:srgbClr val="FFFFFF"/>
              </a:solidFill>
              <a:latin typeface="Calibri" charset="0"/>
              <a:ea typeface="Calibri" charset="0"/>
              <a:cs typeface="Calibri" charset="0"/>
              <a:sym typeface="Calibri" charset="0"/>
            </a:endParaRPr>
          </a:p>
        </p:txBody>
      </p:sp>
      <p:sp>
        <p:nvSpPr>
          <p:cNvPr id="7" name="Shape 7"/>
          <p:cNvSpPr txBox="1">
            <a:spLocks noGrp="1"/>
          </p:cNvSpPr>
          <p:nvPr>
            <p:ph type="title"/>
          </p:nvPr>
        </p:nvSpPr>
        <p:spPr bwMode="auto">
          <a:xfrm>
            <a:off x="1506538" y="0"/>
            <a:ext cx="7386637" cy="1146175"/>
          </a:xfrm>
          <a:prstGeom prst="rect">
            <a:avLst/>
          </a:prstGeom>
          <a:noFill/>
          <a:ln>
            <a:noFill/>
          </a:ln>
          <a:effectLst>
            <a:outerShdw blurRad="63500" dist="25400" dir="5400000" algn="t" rotWithShape="0">
              <a:srgbClr val="000000">
                <a:alpha val="2392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25" tIns="91425" rIns="91425" bIns="91425" numCol="1" anchor="ctr" anchorCtr="0" compatLnSpc="1">
            <a:prstTxWarp prst="textNoShape">
              <a:avLst/>
            </a:prstTxWarp>
          </a:bodyPr>
          <a:lstStyle/>
          <a:p>
            <a:pPr lvl="0"/>
            <a:endParaRPr lang="en-US" altLang="en-US">
              <a:sym typeface="Arial" charset="0"/>
            </a:endParaRPr>
          </a:p>
        </p:txBody>
      </p:sp>
      <p:sp>
        <p:nvSpPr>
          <p:cNvPr id="1028" name="Shape 8"/>
          <p:cNvSpPr txBox="1">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25" tIns="91425" rIns="91425" bIns="91425" numCol="1" anchor="t" anchorCtr="0" compatLnSpc="1">
            <a:prstTxWarp prst="textNoShape">
              <a:avLst/>
            </a:prstTxWarp>
          </a:bodyPr>
          <a:lstStyle/>
          <a:p>
            <a:pPr lvl="0"/>
            <a:endParaRPr lang="en-US" altLang="en-US">
              <a:sym typeface="Arial" charset="0"/>
            </a:endParaRPr>
          </a:p>
        </p:txBody>
      </p:sp>
      <p:sp>
        <p:nvSpPr>
          <p:cNvPr id="1029" name="Shape 9"/>
          <p:cNvSpPr txBox="1">
            <a:spLocks noGrp="1"/>
          </p:cNvSpPr>
          <p:nvPr>
            <p:ph type="dt" idx="10"/>
          </p:nvPr>
        </p:nvSpPr>
        <p:spPr bwMode="auto">
          <a:xfrm>
            <a:off x="628650" y="6356350"/>
            <a:ext cx="2057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25" tIns="91425" rIns="91425" bIns="91425" numCol="1" anchor="ctr" anchorCtr="0" compatLnSpc="1">
            <a:prstTxWarp prst="textNoShape">
              <a:avLst/>
            </a:prstTxWarp>
          </a:bodyPr>
          <a:lstStyle>
            <a:lvl1pPr eaLnBrk="1" hangingPunct="1">
              <a:defRPr sz="1200">
                <a:solidFill>
                  <a:srgbClr val="8D8D8D"/>
                </a:solidFill>
                <a:latin typeface="Calibri" charset="0"/>
                <a:ea typeface="Calibri" charset="0"/>
                <a:cs typeface="Calibri" charset="0"/>
                <a:sym typeface="Calibri" charset="0"/>
              </a:defRPr>
            </a:lvl1pPr>
          </a:lstStyle>
          <a:p>
            <a:endParaRPr lang="en-US" altLang="en-US"/>
          </a:p>
        </p:txBody>
      </p:sp>
      <p:sp>
        <p:nvSpPr>
          <p:cNvPr id="1030" name="Shape 10"/>
          <p:cNvSpPr txBox="1">
            <a:spLocks noGrp="1"/>
          </p:cNvSpPr>
          <p:nvPr>
            <p:ph type="ftr" idx="11"/>
          </p:nvPr>
        </p:nvSpPr>
        <p:spPr bwMode="auto">
          <a:xfrm>
            <a:off x="3028950" y="6356350"/>
            <a:ext cx="30861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25" tIns="91425" rIns="91425" bIns="91425" numCol="1" anchor="ctr" anchorCtr="0" compatLnSpc="1">
            <a:prstTxWarp prst="textNoShape">
              <a:avLst/>
            </a:prstTxWarp>
          </a:bodyPr>
          <a:lstStyle>
            <a:lvl1pPr algn="ctr" eaLnBrk="1" hangingPunct="1">
              <a:defRPr sz="1200">
                <a:solidFill>
                  <a:srgbClr val="8D8D8D"/>
                </a:solidFill>
                <a:latin typeface="Calibri" charset="0"/>
                <a:ea typeface="Calibri" charset="0"/>
                <a:cs typeface="Calibri" charset="0"/>
                <a:sym typeface="Calibri" charset="0"/>
              </a:defRPr>
            </a:lvl1pPr>
          </a:lstStyle>
          <a:p>
            <a:endParaRPr lang="en-US" altLang="en-US"/>
          </a:p>
        </p:txBody>
      </p:sp>
      <p:sp>
        <p:nvSpPr>
          <p:cNvPr id="1031" name="Shape 11"/>
          <p:cNvSpPr txBox="1">
            <a:spLocks noGrp="1"/>
          </p:cNvSpPr>
          <p:nvPr>
            <p:ph type="sldNum" idx="12"/>
          </p:nvPr>
        </p:nvSpPr>
        <p:spPr bwMode="auto">
          <a:xfrm>
            <a:off x="6457950" y="6356350"/>
            <a:ext cx="2057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25" tIns="45700" rIns="91425" bIns="45700" numCol="1" anchor="ctr" anchorCtr="0" compatLnSpc="1">
            <a:prstTxWarp prst="textNoShape">
              <a:avLst/>
            </a:prstTxWarp>
          </a:bodyPr>
          <a:lstStyle>
            <a:lvl1pPr algn="r" eaLnBrk="1" hangingPunct="1">
              <a:buSzPct val="25000"/>
              <a:defRPr sz="1200">
                <a:solidFill>
                  <a:srgbClr val="8D8D8D"/>
                </a:solidFill>
                <a:latin typeface="Calibri" charset="0"/>
                <a:ea typeface="Calibri" charset="0"/>
                <a:cs typeface="Calibri" charset="0"/>
                <a:sym typeface="Calibri" charset="0"/>
              </a:defRPr>
            </a:lvl1pPr>
          </a:lstStyle>
          <a:p>
            <a:fld id="{3AD3FB9F-28DB-EF4E-B8EF-BAD677DF9020}" type="slidenum">
              <a:rPr lang="en-US" altLang="en-US"/>
              <a:pPr/>
              <a:t>‹#›</a:t>
            </a:fld>
            <a:endParaRPr lang="en-US" altLang="en-US"/>
          </a:p>
        </p:txBody>
      </p:sp>
      <p:pic>
        <p:nvPicPr>
          <p:cNvPr id="1032" name="Shape 12"/>
          <p:cNvPicPr preferRelativeResize="0">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325563"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dk2" tx2="lt2" accent1="accent1" accent2="accent2" accent3="accent3" accent4="accent4" accent5="accent5" accent6="accent6" hlink="hlink" folHlink="folHlink"/>
  <p:sldLayoutIdLst>
    <p:sldLayoutId id="2147483715" r:id="rId1"/>
    <p:sldLayoutId id="2147483709" r:id="rId2"/>
    <p:sldLayoutId id="2147483716" r:id="rId3"/>
    <p:sldLayoutId id="2147483717" r:id="rId4"/>
    <p:sldLayoutId id="2147483718" r:id="rId5"/>
    <p:sldLayoutId id="2147483710" r:id="rId6"/>
    <p:sldLayoutId id="2147483711" r:id="rId7"/>
    <p:sldLayoutId id="2147483712" r:id="rId8"/>
    <p:sldLayoutId id="2147483713" r:id="rId9"/>
    <p:sldLayoutId id="2147483714" r:id="rId10"/>
    <p:sldLayoutId id="2147483719" r:id="rId11"/>
    <p:sldLayoutId id="2147483720" r:id="rId12"/>
    <p:sldLayoutId id="2147483721" r:id="rId13"/>
  </p:sldLayoutIdLst>
  <p:hf sldNum="0" hdr="0" ftr="0" dt="0"/>
  <p:txStyles>
    <p:titleStyle>
      <a:defPPr marR="0" lvl="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charset="0"/>
        </a:defRPr>
      </a:lvl1pPr>
      <a:lvl2pPr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2pPr>
      <a:lvl3pPr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3pPr>
      <a:lvl4pPr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4pPr>
      <a:lvl5pPr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5pPr>
      <a:lvl6pPr marL="4572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9144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1371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18288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titleStyle>
    <p:bodyStyle>
      <a:defPPr marR="0" lvl="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charset="0"/>
        </a:defRPr>
      </a:lvl1pPr>
      <a:lvl2pPr lvl="1" algn="l" rtl="0" eaLnBrk="0" fontAlgn="base" hangingPunct="0">
        <a:spcBef>
          <a:spcPct val="0"/>
        </a:spcBef>
        <a:spcAft>
          <a:spcPct val="0"/>
        </a:spcAft>
        <a:defRPr sz="1400">
          <a:solidFill>
            <a:srgbClr val="000000"/>
          </a:solidFill>
          <a:latin typeface="Arial"/>
          <a:ea typeface="Arial"/>
          <a:cs typeface="Arial"/>
          <a:sym typeface="Arial" charset="0"/>
        </a:defRPr>
      </a:lvl2pPr>
      <a:lvl3pPr lvl="2" algn="l" rtl="0" eaLnBrk="0" fontAlgn="base" hangingPunct="0">
        <a:spcBef>
          <a:spcPct val="0"/>
        </a:spcBef>
        <a:spcAft>
          <a:spcPct val="0"/>
        </a:spcAft>
        <a:defRPr sz="1400">
          <a:solidFill>
            <a:srgbClr val="000000"/>
          </a:solidFill>
          <a:latin typeface="Arial"/>
          <a:ea typeface="Arial"/>
          <a:cs typeface="Arial"/>
          <a:sym typeface="Arial" charset="0"/>
        </a:defRPr>
      </a:lvl3pPr>
      <a:lvl4pPr lvl="3" algn="l" rtl="0" eaLnBrk="0" fontAlgn="base" hangingPunct="0">
        <a:spcBef>
          <a:spcPct val="0"/>
        </a:spcBef>
        <a:spcAft>
          <a:spcPct val="0"/>
        </a:spcAft>
        <a:defRPr sz="1400">
          <a:solidFill>
            <a:srgbClr val="000000"/>
          </a:solidFill>
          <a:latin typeface="Arial"/>
          <a:ea typeface="Arial"/>
          <a:cs typeface="Arial"/>
          <a:sym typeface="Arial" charset="0"/>
        </a:defRPr>
      </a:lvl4pPr>
      <a:lvl5pPr lvl="4" algn="l" rtl="0" eaLnBrk="0" fontAlgn="base" hangingPunct="0">
        <a:spcBef>
          <a:spcPct val="0"/>
        </a:spcBef>
        <a:spcAft>
          <a:spcPct val="0"/>
        </a:spcAft>
        <a:defRPr sz="1400">
          <a:solidFill>
            <a:srgbClr val="000000"/>
          </a:solidFill>
          <a:latin typeface="Arial"/>
          <a:ea typeface="Arial"/>
          <a:cs typeface="Arial"/>
          <a:sym typeface="Arial" charset="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6"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jpeg"/><Relationship Id="rId7" Type="http://schemas.openxmlformats.org/officeDocument/2006/relationships/image" Target="../media/image8.jpeg"/><Relationship Id="rId8" Type="http://schemas.openxmlformats.org/officeDocument/2006/relationships/image" Target="../media/image9.jpeg"/><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0.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tiff"/><Relationship Id="rId4" Type="http://schemas.openxmlformats.org/officeDocument/2006/relationships/image" Target="../media/image14.JPG"/><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jpeg"/><Relationship Id="rId6" Type="http://schemas.openxmlformats.org/officeDocument/2006/relationships/image" Target="../media/image19.png"/><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hyperlink" Target="http://connect.fsdb.k12.fl.us/p1uaambkpa1/" TargetMode="External"/><Relationship Id="rId4" Type="http://schemas.openxmlformats.org/officeDocument/2006/relationships/hyperlink" Target="http://connect.fsdb.k12.fl.us/p3h4lyt2b7x/" TargetMode="External"/><Relationship Id="rId5" Type="http://schemas.openxmlformats.org/officeDocument/2006/relationships/hyperlink" Target="http://connect.fsdb.k12.fl.us/p7f9qtlzglv/" TargetMode="External"/><Relationship Id="rId6" Type="http://schemas.openxmlformats.org/officeDocument/2006/relationships/hyperlink" Target="http://connect.fsdb.k12.fl.us/p87zdpi8jrc/" TargetMode="External"/><Relationship Id="rId7" Type="http://schemas.openxmlformats.org/officeDocument/2006/relationships/hyperlink" Target="http://connect.fsdb.k12.fl.us/p6hy7tg7mw6/" TargetMode="External"/><Relationship Id="rId8" Type="http://schemas.openxmlformats.org/officeDocument/2006/relationships/hyperlink" Target="http://connect.fsdb.k12.fl.us/p18nvlqvw09/" TargetMode="External"/><Relationship Id="rId9" Type="http://schemas.openxmlformats.org/officeDocument/2006/relationships/hyperlink" Target="http://connect.fsdb.k12.fl.us/p4rkaj74xex/" TargetMode="External"/><Relationship Id="rId10" Type="http://schemas.openxmlformats.org/officeDocument/2006/relationships/image" Target="../media/image20.png"/><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hape 103"/>
          <p:cNvSpPr>
            <a:spLocks noChangeArrowheads="1"/>
          </p:cNvSpPr>
          <p:nvPr/>
        </p:nvSpPr>
        <p:spPr bwMode="auto">
          <a:xfrm>
            <a:off x="296863" y="2530475"/>
            <a:ext cx="8482012" cy="1374775"/>
          </a:xfrm>
          <a:prstGeom prst="rect">
            <a:avLst/>
          </a:prstGeom>
          <a:solidFill>
            <a:schemeClr val="tx2"/>
          </a:solidFill>
          <a:ln w="9525">
            <a:solidFill>
              <a:schemeClr val="bg2"/>
            </a:solidFill>
            <a:round/>
            <a:headEnd/>
            <a:tailEnd/>
          </a:ln>
        </p:spPr>
        <p:txBody>
          <a:bodyPr lIns="91425" tIns="91425" rIns="91425" bIns="91425" anchor="ctr"/>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endParaRPr lang="en-US" altLang="en-US"/>
          </a:p>
        </p:txBody>
      </p:sp>
      <p:sp>
        <p:nvSpPr>
          <p:cNvPr id="17410" name="Shape 104"/>
          <p:cNvSpPr txBox="1">
            <a:spLocks noChangeArrowheads="1"/>
          </p:cNvSpPr>
          <p:nvPr/>
        </p:nvSpPr>
        <p:spPr bwMode="auto">
          <a:xfrm>
            <a:off x="296863" y="2476500"/>
            <a:ext cx="8482012"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endParaRPr lang="en-US" altLang="en-US" sz="2400" i="1"/>
          </a:p>
          <a:p>
            <a:pPr algn="ctr" eaLnBrk="1" hangingPunct="1"/>
            <a:r>
              <a:rPr lang="en-US" altLang="en-US" sz="2400" i="1"/>
              <a:t>Working Collaboratively to Support the Education </a:t>
            </a:r>
          </a:p>
          <a:p>
            <a:pPr algn="ctr" eaLnBrk="1" hangingPunct="1"/>
            <a:r>
              <a:rPr lang="en-US" altLang="en-US" sz="2400" i="1"/>
              <a:t>of Students who are Deaf/Hard of Hearing in Florida.</a:t>
            </a:r>
          </a:p>
          <a:p>
            <a:pPr algn="ctr" eaLnBrk="1" hangingPunct="1"/>
            <a:endParaRPr lang="en-US" altLang="en-US" sz="2400"/>
          </a:p>
        </p:txBody>
      </p:sp>
      <p:pic>
        <p:nvPicPr>
          <p:cNvPr id="17411" name="Shape 105" descr="logosm.jpg"/>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3613" y="5334000"/>
            <a:ext cx="293052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Shape 106" descr="fdoelogogcolor.jpg"/>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450" y="5202238"/>
            <a:ext cx="3152775"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hape 191"/>
          <p:cNvSpPr txBox="1">
            <a:spLocks noChangeArrowheads="1"/>
          </p:cNvSpPr>
          <p:nvPr/>
        </p:nvSpPr>
        <p:spPr bwMode="auto">
          <a:xfrm>
            <a:off x="0" y="1065213"/>
            <a:ext cx="9144000"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r>
              <a:rPr lang="en-US" altLang="en-US" sz="4800" b="1">
                <a:latin typeface="Cambria" charset="0"/>
                <a:ea typeface="Cambria" charset="0"/>
                <a:cs typeface="Cambria" charset="0"/>
                <a:sym typeface="Cambria" charset="0"/>
              </a:rPr>
              <a:t>Trainings Online</a:t>
            </a:r>
          </a:p>
        </p:txBody>
      </p:sp>
      <p:pic>
        <p:nvPicPr>
          <p:cNvPr id="35842" name="Shape 192" descr="Screen Shot 2017-08-14 at 2.28.15 PM.png"/>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0888" y="2097088"/>
            <a:ext cx="2562225"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Shape 193"/>
          <p:cNvSpPr txBox="1">
            <a:spLocks noChangeArrowheads="1"/>
          </p:cNvSpPr>
          <p:nvPr/>
        </p:nvSpPr>
        <p:spPr bwMode="auto">
          <a:xfrm>
            <a:off x="1376363" y="4945063"/>
            <a:ext cx="6391275" cy="1558925"/>
          </a:xfrm>
          <a:prstGeom prst="rect">
            <a:avLst/>
          </a:prstGeom>
          <a:solidFill>
            <a:srgbClr val="9FC5E8"/>
          </a:solidFill>
          <a:ln w="76200">
            <a:solidFill>
              <a:srgbClr val="44546A"/>
            </a:solidFill>
            <a:round/>
            <a:headEnd/>
            <a:tailEnd/>
          </a:ln>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r>
              <a:rPr lang="en-US" altLang="en-US" sz="3000"/>
              <a:t>The Functional Listening Evaluation</a:t>
            </a:r>
          </a:p>
          <a:p>
            <a:pPr eaLnBrk="1" hangingPunct="1"/>
            <a:r>
              <a:rPr lang="en-US" altLang="en-US" sz="3000"/>
              <a:t>Usher Screening</a:t>
            </a:r>
          </a:p>
          <a:p>
            <a:pPr eaLnBrk="1" hangingPunct="1"/>
            <a:r>
              <a:rPr lang="en-US" altLang="en-US" sz="3000"/>
              <a:t>Deaf-Ed Express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Shape 198" descr="Screen Shot 2016-09-21 at 2.16.39 PM.png"/>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5575" y="1423988"/>
            <a:ext cx="7508875" cy="298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0" name="Shape 199"/>
          <p:cNvSpPr>
            <a:spLocks noChangeArrowheads="1"/>
          </p:cNvSpPr>
          <p:nvPr/>
        </p:nvSpPr>
        <p:spPr bwMode="auto">
          <a:xfrm>
            <a:off x="293688" y="2787650"/>
            <a:ext cx="1270000" cy="401638"/>
          </a:xfrm>
          <a:prstGeom prst="rightArrow">
            <a:avLst>
              <a:gd name="adj1" fmla="val 50000"/>
              <a:gd name="adj2" fmla="val 50095"/>
            </a:avLst>
          </a:prstGeom>
          <a:solidFill>
            <a:srgbClr val="38761D"/>
          </a:solidFill>
          <a:ln w="38100">
            <a:solidFill>
              <a:srgbClr val="1155CC"/>
            </a:solidFill>
            <a:round/>
            <a:headEnd/>
            <a:tailEnd/>
          </a:ln>
        </p:spPr>
        <p:txBody>
          <a:bodyPr lIns="91425" tIns="91425" rIns="91425" bIns="91425" anchor="ctr"/>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endParaRPr lang="en-US" altLang="en-US"/>
          </a:p>
        </p:txBody>
      </p:sp>
      <p:sp>
        <p:nvSpPr>
          <p:cNvPr id="37891" name="Shape 200"/>
          <p:cNvSpPr txBox="1">
            <a:spLocks noChangeArrowheads="1"/>
          </p:cNvSpPr>
          <p:nvPr/>
        </p:nvSpPr>
        <p:spPr bwMode="auto">
          <a:xfrm>
            <a:off x="182563" y="4838700"/>
            <a:ext cx="8778875" cy="1550988"/>
          </a:xfrm>
          <a:prstGeom prst="rect">
            <a:avLst/>
          </a:prstGeom>
          <a:solidFill>
            <a:srgbClr val="3C78D8"/>
          </a:solidFill>
          <a:ln w="114300">
            <a:solidFill>
              <a:srgbClr val="93C47D"/>
            </a:solidFill>
            <a:round/>
            <a:headEnd/>
            <a:tailEnd/>
          </a:ln>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r>
              <a:rPr lang="en-US" altLang="en-US" sz="7200">
                <a:solidFill>
                  <a:srgbClr val="FFFFFF"/>
                </a:solidFill>
              </a:rPr>
              <a:t>at-udl.net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hape 205"/>
          <p:cNvSpPr txBox="1">
            <a:spLocks noChangeArrowheads="1"/>
          </p:cNvSpPr>
          <p:nvPr/>
        </p:nvSpPr>
        <p:spPr bwMode="auto">
          <a:xfrm>
            <a:off x="133350" y="1030288"/>
            <a:ext cx="901065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r>
              <a:rPr lang="en-US" altLang="en-US" sz="4000" b="1">
                <a:latin typeface="Cambria" charset="0"/>
                <a:ea typeface="Cambria" charset="0"/>
                <a:cs typeface="Cambria" charset="0"/>
                <a:sym typeface="Cambria" charset="0"/>
              </a:rPr>
              <a:t>Soundfield FM Systems</a:t>
            </a:r>
          </a:p>
        </p:txBody>
      </p:sp>
      <p:pic>
        <p:nvPicPr>
          <p:cNvPr id="39938" name="Shape 206" descr="Screen Shot 2016-09-21 at 2.06.33 PM.png"/>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1150" y="1897063"/>
            <a:ext cx="2581275" cy="240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39" name="Shape 207" descr="Screen Shot 2016-09-21 at 2.07.27 PM.png"/>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0000" y="1897063"/>
            <a:ext cx="2787650" cy="40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0" name="Shape 208" descr="Screen Shot 2016-09-21 at 2.08.39 PM.png"/>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1150" y="4387850"/>
            <a:ext cx="2941638"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hape 213"/>
          <p:cNvSpPr txBox="1">
            <a:spLocks noChangeArrowheads="1"/>
          </p:cNvSpPr>
          <p:nvPr/>
        </p:nvSpPr>
        <p:spPr bwMode="auto">
          <a:xfrm>
            <a:off x="0" y="1042988"/>
            <a:ext cx="914400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r>
              <a:rPr lang="en-US" altLang="en-US" sz="4000" b="1">
                <a:latin typeface="Cambria" charset="0"/>
                <a:ea typeface="Cambria" charset="0"/>
                <a:cs typeface="Cambria" charset="0"/>
                <a:sym typeface="Cambria" charset="0"/>
              </a:rPr>
              <a:t>Personal FM Systems</a:t>
            </a:r>
          </a:p>
        </p:txBody>
      </p:sp>
      <p:pic>
        <p:nvPicPr>
          <p:cNvPr id="41986" name="Shape 214" descr="Screen Shot 2016-09-21 at 2.27.25 PM.png"/>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913" y="1717675"/>
            <a:ext cx="3205162" cy="262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7" name="Shape 215" descr="Screen Shot 2016-09-21 at 2.28.23 PM.png"/>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10213" y="1831975"/>
            <a:ext cx="3205162" cy="312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Shape 216" descr="Screen Shot 2016-09-21 at 2.29.17 PM.png"/>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13063" y="3975100"/>
            <a:ext cx="2860675" cy="270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hape 221"/>
          <p:cNvSpPr txBox="1">
            <a:spLocks noChangeArrowheads="1"/>
          </p:cNvSpPr>
          <p:nvPr/>
        </p:nvSpPr>
        <p:spPr bwMode="auto">
          <a:xfrm>
            <a:off x="0" y="1336675"/>
            <a:ext cx="91440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r>
              <a:rPr lang="en-US" altLang="en-US" sz="3600" b="1">
                <a:latin typeface="Cambria" charset="0"/>
                <a:ea typeface="Cambria" charset="0"/>
                <a:cs typeface="Cambria" charset="0"/>
                <a:sym typeface="Cambria" charset="0"/>
              </a:rPr>
              <a:t>Ubi Duo</a:t>
            </a:r>
          </a:p>
        </p:txBody>
      </p:sp>
      <p:pic>
        <p:nvPicPr>
          <p:cNvPr id="44034" name="Shape 222" descr="Screen Shot 2016-09-21 at 3.40.16 PM.png"/>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4938" y="2328863"/>
            <a:ext cx="6334125" cy="276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6082" name="Shape 227"/>
          <p:cNvSpPr txBox="1">
            <a:spLocks noGrp="1"/>
          </p:cNvSpPr>
          <p:nvPr>
            <p:ph type="body" idx="4294967295"/>
          </p:nvPr>
        </p:nvSpPr>
        <p:spPr>
          <a:xfrm>
            <a:off x="277813" y="739775"/>
            <a:ext cx="3921125" cy="5819775"/>
          </a:xfrm>
          <a:solidFill>
            <a:srgbClr val="6D9EEB"/>
          </a:solidFill>
          <a:ln w="114300" cap="flat">
            <a:solidFill>
              <a:schemeClr val="bg2"/>
            </a:solidFill>
            <a:round/>
            <a:headEnd type="none" w="med" len="med"/>
            <a:tailEnd type="none" w="med" len="med"/>
          </a:ln>
        </p:spPr>
        <p:txBody>
          <a:bodyPr/>
          <a:lstStyle/>
          <a:p>
            <a:pPr algn="ctr" eaLnBrk="1" hangingPunct="1">
              <a:buClr>
                <a:srgbClr val="343434"/>
              </a:buClr>
            </a:pPr>
            <a:r>
              <a:rPr lang="en-US" altLang="en-US" sz="3000" b="1">
                <a:latin typeface="Arial" charset="0"/>
                <a:ea typeface="Arial" charset="0"/>
                <a:cs typeface="Arial" charset="0"/>
              </a:rPr>
              <a:t>Presentations by RMTC-D/HH</a:t>
            </a:r>
          </a:p>
          <a:p>
            <a:pPr algn="ctr" eaLnBrk="1" hangingPunct="1">
              <a:buClr>
                <a:srgbClr val="343434"/>
              </a:buClr>
            </a:pPr>
            <a:endParaRPr lang="en-US" altLang="en-US" sz="3000" b="1">
              <a:latin typeface="Arial" charset="0"/>
              <a:ea typeface="Arial" charset="0"/>
              <a:cs typeface="Arial" charset="0"/>
            </a:endParaRPr>
          </a:p>
          <a:p>
            <a:pPr eaLnBrk="1" hangingPunct="1">
              <a:buClr>
                <a:srgbClr val="000000"/>
              </a:buClr>
              <a:buFontTx/>
              <a:buChar char="•"/>
            </a:pPr>
            <a:r>
              <a:rPr lang="en-US" altLang="en-US" sz="2000">
                <a:latin typeface="Arial" charset="0"/>
                <a:ea typeface="Arial" charset="0"/>
                <a:cs typeface="Arial" charset="0"/>
              </a:rPr>
              <a:t>Smart Strategies to Improve Reading Comprehension with Captioned Media</a:t>
            </a:r>
          </a:p>
          <a:p>
            <a:pPr eaLnBrk="1" hangingPunct="1">
              <a:buClr>
                <a:srgbClr val="343434"/>
              </a:buClr>
            </a:pPr>
            <a:endParaRPr lang="en-US" altLang="en-US" sz="2000">
              <a:latin typeface="Arial" charset="0"/>
              <a:ea typeface="Arial" charset="0"/>
              <a:cs typeface="Arial" charset="0"/>
            </a:endParaRPr>
          </a:p>
          <a:p>
            <a:pPr eaLnBrk="1" hangingPunct="1">
              <a:buClr>
                <a:srgbClr val="000000"/>
              </a:buClr>
              <a:buFontTx/>
              <a:buChar char="•"/>
            </a:pPr>
            <a:r>
              <a:rPr lang="en-US" altLang="en-US" sz="2000">
                <a:latin typeface="Arial" charset="0"/>
                <a:ea typeface="Arial" charset="0"/>
                <a:cs typeface="Arial" charset="0"/>
              </a:rPr>
              <a:t>Improving Fluency in STEM Classes Using Tech for D/HH</a:t>
            </a:r>
          </a:p>
          <a:p>
            <a:pPr eaLnBrk="1" hangingPunct="1">
              <a:buClr>
                <a:srgbClr val="343434"/>
              </a:buClr>
            </a:pPr>
            <a:endParaRPr lang="en-US" altLang="en-US" sz="2000">
              <a:latin typeface="Arial" charset="0"/>
              <a:ea typeface="Arial" charset="0"/>
              <a:cs typeface="Arial" charset="0"/>
            </a:endParaRPr>
          </a:p>
          <a:p>
            <a:pPr eaLnBrk="1" hangingPunct="1">
              <a:buClr>
                <a:srgbClr val="000000"/>
              </a:buClr>
              <a:buFontTx/>
              <a:buChar char="•"/>
            </a:pPr>
            <a:r>
              <a:rPr lang="en-US" altLang="en-US" sz="2000">
                <a:latin typeface="Arial" charset="0"/>
                <a:ea typeface="Arial" charset="0"/>
                <a:cs typeface="Arial" charset="0"/>
              </a:rPr>
              <a:t>Technology Tools to Enhance Collaboration and Create Community</a:t>
            </a:r>
          </a:p>
          <a:p>
            <a:pPr eaLnBrk="1" hangingPunct="1">
              <a:buClr>
                <a:srgbClr val="343434"/>
              </a:buClr>
            </a:pPr>
            <a:endParaRPr lang="en-US" altLang="en-US" sz="2000">
              <a:latin typeface="Arial" charset="0"/>
              <a:ea typeface="Arial" charset="0"/>
              <a:cs typeface="Arial" charset="0"/>
            </a:endParaRPr>
          </a:p>
          <a:p>
            <a:pPr eaLnBrk="1" hangingPunct="1">
              <a:buClr>
                <a:srgbClr val="000000"/>
              </a:buClr>
              <a:buFontTx/>
              <a:buChar char="•"/>
            </a:pPr>
            <a:r>
              <a:rPr lang="en-US" altLang="en-US" sz="2000">
                <a:latin typeface="Arial" charset="0"/>
                <a:ea typeface="Arial" charset="0"/>
                <a:cs typeface="Arial" charset="0"/>
              </a:rPr>
              <a:t>Using Padlet for Itinerant Teachers</a:t>
            </a:r>
          </a:p>
        </p:txBody>
      </p:sp>
      <p:pic>
        <p:nvPicPr>
          <p:cNvPr id="46083" name="Shape 228" descr="Screen Shot 2016-09-07 at 12.46.18 PM.png"/>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0513" y="3186113"/>
            <a:ext cx="2954337" cy="3373437"/>
          </a:xfrm>
          <a:prstGeom prst="rect">
            <a:avLst/>
          </a:prstGeom>
          <a:noFill/>
          <a:ln w="114300">
            <a:solidFill>
              <a:schemeClr val="bg2"/>
            </a:solidFill>
            <a:round/>
            <a:headEnd/>
            <a:tailEnd/>
          </a:ln>
          <a:extLst>
            <a:ext uri="{909E8E84-426E-40DD-AFC4-6F175D3DCCD1}">
              <a14:hiddenFill xmlns:a14="http://schemas.microsoft.com/office/drawing/2010/main">
                <a:solidFill>
                  <a:srgbClr val="FFFFFF"/>
                </a:solidFill>
              </a14:hiddenFill>
            </a:ext>
          </a:extLst>
        </p:spPr>
      </p:pic>
      <p:pic>
        <p:nvPicPr>
          <p:cNvPr id="46084" name="Shape 229" descr="Screen Shot 2016-09-07 at 12.45.54 PM.png"/>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7088" y="1187450"/>
            <a:ext cx="4421187" cy="1074738"/>
          </a:xfrm>
          <a:prstGeom prst="rect">
            <a:avLst/>
          </a:prstGeom>
          <a:noFill/>
          <a:ln w="76200">
            <a:solidFill>
              <a:schemeClr val="bg2"/>
            </a:solidFill>
            <a:round/>
            <a:headEnd/>
            <a:tailEnd/>
          </a:ln>
          <a:extLst>
            <a:ext uri="{909E8E84-426E-40DD-AFC4-6F175D3DCCD1}">
              <a14:hiddenFill xmlns:a14="http://schemas.microsoft.com/office/drawing/2010/main">
                <a:solidFill>
                  <a:srgbClr val="FFFFFF"/>
                </a:solidFill>
              </a14:hiddenFill>
            </a:ext>
          </a:extLst>
        </p:spPr>
      </p:pic>
      <p:sp>
        <p:nvSpPr>
          <p:cNvPr id="46085" name="Shape 230"/>
          <p:cNvSpPr txBox="1">
            <a:spLocks noChangeArrowheads="1"/>
          </p:cNvSpPr>
          <p:nvPr/>
        </p:nvSpPr>
        <p:spPr bwMode="auto">
          <a:xfrm>
            <a:off x="4784725" y="2346325"/>
            <a:ext cx="4100513"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r>
              <a:rPr lang="en-US" altLang="en-US" sz="1800" b="1">
                <a:solidFill>
                  <a:srgbClr val="FF0000"/>
                </a:solidFill>
              </a:rPr>
              <a:t>January 31-February 3, 2018</a:t>
            </a:r>
          </a:p>
          <a:p>
            <a:pPr algn="ctr" eaLnBrk="1" hangingPunct="1"/>
            <a:r>
              <a:rPr lang="en-US" altLang="en-US" sz="1800" b="1">
                <a:solidFill>
                  <a:srgbClr val="FF0000"/>
                </a:solidFill>
              </a:rPr>
              <a:t>Orlando</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8130" name="Shape 235" descr="Screen Shot 2016-09-21 at 9.07.11 AM.png"/>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350" y="1517650"/>
            <a:ext cx="8115300" cy="524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1" name="Shape 236" descr="Screen Shot 2016-09-08 at 9.11.14 AM.png"/>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350" y="303213"/>
            <a:ext cx="1924050" cy="1323975"/>
          </a:xfrm>
          <a:prstGeom prst="rect">
            <a:avLst/>
          </a:prstGeom>
          <a:noFill/>
          <a:ln w="38100">
            <a:solidFill>
              <a:srgbClr val="666666"/>
            </a:solidFill>
            <a:round/>
            <a:headEnd/>
            <a:tailEnd/>
          </a:ln>
          <a:extLst>
            <a:ext uri="{909E8E84-426E-40DD-AFC4-6F175D3DCCD1}">
              <a14:hiddenFill xmlns:a14="http://schemas.microsoft.com/office/drawing/2010/main">
                <a:solidFill>
                  <a:srgbClr val="FFFFFF"/>
                </a:solidFill>
              </a14:hiddenFill>
            </a:ext>
          </a:extLst>
        </p:spPr>
      </p:pic>
      <p:pic>
        <p:nvPicPr>
          <p:cNvPr id="48132" name="Shape 237" descr="TechNotesNewsletter.jpg"/>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67563" y="303213"/>
            <a:ext cx="1462087" cy="1323975"/>
          </a:xfrm>
          <a:prstGeom prst="rect">
            <a:avLst/>
          </a:prstGeom>
          <a:noFill/>
          <a:ln w="38100">
            <a:solidFill>
              <a:srgbClr val="38761D"/>
            </a:solidFill>
            <a:round/>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2" name="Shape 242"/>
          <p:cNvSpPr txBox="1">
            <a:spLocks noGrp="1"/>
          </p:cNvSpPr>
          <p:nvPr>
            <p:ph type="title"/>
          </p:nvPr>
        </p:nvSpPr>
        <p:spPr>
          <a:xfrm>
            <a:off x="1506538" y="0"/>
            <a:ext cx="7386637" cy="1123950"/>
          </a:xfrm>
          <a:effectLst>
            <a:outerShdw blurRad="63500" dist="25400" dir="5400000" algn="t" rotWithShape="0">
              <a:srgbClr val="000000">
                <a:alpha val="23920"/>
              </a:srgbClr>
            </a:outerShdw>
          </a:effectLst>
        </p:spPr>
        <p:txBody>
          <a:bodyPr/>
          <a:lstStyle/>
          <a:p>
            <a:pPr eaLnBrk="1" fontAlgn="auto" hangingPunct="1">
              <a:spcAft>
                <a:spcPts val="0"/>
              </a:spcAft>
              <a:defRPr/>
            </a:pPr>
            <a:r>
              <a:rPr lang="en-US" sz="4800" b="0">
                <a:latin typeface="Cambria"/>
                <a:ea typeface="Cambria"/>
                <a:cs typeface="Cambria"/>
                <a:sym typeface="Cambria"/>
              </a:rPr>
              <a:t>Keep In Touch!</a:t>
            </a:r>
          </a:p>
        </p:txBody>
      </p:sp>
      <p:sp>
        <p:nvSpPr>
          <p:cNvPr id="50179" name="Shape 243"/>
          <p:cNvSpPr txBox="1">
            <a:spLocks noChangeArrowheads="1"/>
          </p:cNvSpPr>
          <p:nvPr/>
        </p:nvSpPr>
        <p:spPr bwMode="auto">
          <a:xfrm>
            <a:off x="3241675" y="1477963"/>
            <a:ext cx="26606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r>
              <a:rPr lang="en-US" altLang="en-US" sz="3600"/>
              <a:t>Questions?</a:t>
            </a:r>
          </a:p>
        </p:txBody>
      </p:sp>
      <p:pic>
        <p:nvPicPr>
          <p:cNvPr id="50180" name="Shape 244"/>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6600" y="3376613"/>
            <a:ext cx="954088"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1" name="Shape 245"/>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6600" y="4329113"/>
            <a:ext cx="95408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2" name="Shape 246"/>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05488" y="3452813"/>
            <a:ext cx="9540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3" name="Shape 247"/>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05488" y="4408488"/>
            <a:ext cx="9540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4" name="Shape 248"/>
          <p:cNvSpPr txBox="1">
            <a:spLocks noChangeArrowheads="1"/>
          </p:cNvSpPr>
          <p:nvPr/>
        </p:nvSpPr>
        <p:spPr bwMode="auto">
          <a:xfrm>
            <a:off x="2384425" y="2157413"/>
            <a:ext cx="437515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r>
              <a:rPr lang="en-US" altLang="en-US" sz="2400">
                <a:solidFill>
                  <a:srgbClr val="44546A"/>
                </a:solidFill>
                <a:latin typeface="Helvetica Neue" charset="0"/>
                <a:ea typeface="Helvetica Neue" charset="0"/>
                <a:cs typeface="Helvetica Neue" charset="0"/>
                <a:sym typeface="Helvetica Neue" charset="0"/>
              </a:rPr>
              <a:t>rmtcdhh.org</a:t>
            </a:r>
            <a:br>
              <a:rPr lang="en-US" altLang="en-US" sz="2400">
                <a:solidFill>
                  <a:srgbClr val="44546A"/>
                </a:solidFill>
                <a:latin typeface="Helvetica Neue" charset="0"/>
                <a:ea typeface="Helvetica Neue" charset="0"/>
                <a:cs typeface="Helvetica Neue" charset="0"/>
                <a:sym typeface="Helvetica Neue" charset="0"/>
              </a:rPr>
            </a:br>
            <a:r>
              <a:rPr lang="en-US" altLang="en-US" sz="2400">
                <a:solidFill>
                  <a:srgbClr val="44546A"/>
                </a:solidFill>
                <a:latin typeface="Helvetica Neue" charset="0"/>
                <a:ea typeface="Helvetica Neue" charset="0"/>
                <a:cs typeface="Helvetica Neue" charset="0"/>
                <a:sym typeface="Helvetica Neue" charset="0"/>
              </a:rPr>
              <a:t>800-356-6731</a:t>
            </a:r>
          </a:p>
          <a:p>
            <a:pPr algn="ctr" eaLnBrk="1" hangingPunct="1"/>
            <a:r>
              <a:rPr lang="en-US" altLang="en-US" sz="2400">
                <a:solidFill>
                  <a:srgbClr val="44546A"/>
                </a:solidFill>
                <a:latin typeface="Helvetica Neue" charset="0"/>
                <a:ea typeface="Helvetica Neue" charset="0"/>
                <a:cs typeface="Helvetica Neue" charset="0"/>
                <a:sym typeface="Helvetica Neue" charset="0"/>
              </a:rPr>
              <a:t>info@rmtcdhh.org</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 name="Shape 253"/>
          <p:cNvSpPr txBox="1">
            <a:spLocks noGrp="1"/>
          </p:cNvSpPr>
          <p:nvPr>
            <p:ph type="ctrTitle"/>
          </p:nvPr>
        </p:nvSpPr>
        <p:spPr>
          <a:xfrm>
            <a:off x="685800" y="2111375"/>
            <a:ext cx="7772400" cy="1239838"/>
          </a:xfrm>
          <a:effectLst>
            <a:outerShdw blurRad="63500" dist="25400" dir="5400000" algn="t" rotWithShape="0">
              <a:srgbClr val="000000">
                <a:alpha val="23920"/>
              </a:srgbClr>
            </a:outerShdw>
          </a:effectLst>
        </p:spPr>
        <p:txBody>
          <a:bodyPr tIns="45700" bIns="45700"/>
          <a:lstStyle/>
          <a:p>
            <a:pPr eaLnBrk="1" fontAlgn="auto" hangingPunct="1">
              <a:spcAft>
                <a:spcPts val="0"/>
              </a:spcAft>
              <a:buClr>
                <a:schemeClr val="dk1"/>
              </a:buClr>
              <a:buSzPct val="25000"/>
              <a:buFont typeface="Cambria"/>
              <a:buNone/>
              <a:defRPr/>
            </a:pPr>
            <a:r>
              <a:rPr lang="en-US">
                <a:latin typeface="Cambria"/>
                <a:ea typeface="Cambria"/>
                <a:cs typeface="Cambria"/>
                <a:sym typeface="Cambria"/>
              </a:rPr>
              <a:t>Project Overview</a:t>
            </a:r>
            <a:br>
              <a:rPr lang="en-US">
                <a:latin typeface="Cambria"/>
                <a:ea typeface="Cambria"/>
                <a:cs typeface="Cambria"/>
                <a:sym typeface="Cambria"/>
              </a:rPr>
            </a:br>
            <a:r>
              <a:rPr lang="en-US">
                <a:latin typeface="Cambria"/>
                <a:ea typeface="Cambria"/>
                <a:cs typeface="Cambria"/>
                <a:sym typeface="Cambria"/>
              </a:rPr>
              <a:t>Thank you!</a:t>
            </a:r>
          </a:p>
        </p:txBody>
      </p:sp>
      <p:sp>
        <p:nvSpPr>
          <p:cNvPr id="52226" name="Shape 254"/>
          <p:cNvSpPr txBox="1">
            <a:spLocks noGrp="1"/>
          </p:cNvSpPr>
          <p:nvPr>
            <p:ph type="subTitle" idx="1"/>
          </p:nvPr>
        </p:nvSpPr>
        <p:spPr>
          <a:xfrm>
            <a:off x="160338" y="3527425"/>
            <a:ext cx="5991225" cy="1655763"/>
          </a:xfrm>
        </p:spPr>
        <p:txBody>
          <a:bodyPr/>
          <a:lstStyle/>
          <a:p>
            <a:pPr eaLnBrk="1" hangingPunct="1">
              <a:spcBef>
                <a:spcPct val="0"/>
              </a:spcBef>
              <a:buClr>
                <a:srgbClr val="343434"/>
              </a:buClr>
              <a:buFontTx/>
              <a:buNone/>
            </a:pPr>
            <a:r>
              <a:rPr lang="en-US" altLang="en-US" sz="3600">
                <a:solidFill>
                  <a:srgbClr val="343434"/>
                </a:solidFill>
                <a:latin typeface="Arial" charset="0"/>
                <a:ea typeface="Arial" charset="0"/>
                <a:cs typeface="Arial" charset="0"/>
                <a:sym typeface="Arial" charset="0"/>
              </a:rPr>
              <a:t>Please complete our survey </a:t>
            </a:r>
          </a:p>
          <a:p>
            <a:pPr eaLnBrk="1" hangingPunct="1">
              <a:spcBef>
                <a:spcPct val="0"/>
              </a:spcBef>
              <a:buClr>
                <a:srgbClr val="343434"/>
              </a:buClr>
              <a:buFontTx/>
              <a:buNone/>
            </a:pPr>
            <a:r>
              <a:rPr lang="en-US" altLang="en-US" sz="3600">
                <a:solidFill>
                  <a:srgbClr val="343434"/>
                </a:solidFill>
                <a:latin typeface="Arial" charset="0"/>
                <a:ea typeface="Arial" charset="0"/>
                <a:cs typeface="Arial" charset="0"/>
                <a:sym typeface="Arial" charset="0"/>
              </a:rPr>
              <a:t>https://goo.gl/b81rYO</a:t>
            </a:r>
          </a:p>
        </p:txBody>
      </p:sp>
      <p:pic>
        <p:nvPicPr>
          <p:cNvPr id="255" name="Shape 255" descr="Pasted image at 2016_09_21 04_08 PM.png"/>
          <p:cNvPicPr preferRelativeResize="0"/>
          <p:nvPr/>
        </p:nvPicPr>
        <p:blipFill>
          <a:blip r:embed="rId3">
            <a:alphaModFix/>
          </a:blip>
          <a:stretch>
            <a:fillRect/>
          </a:stretch>
        </p:blipFill>
        <p:spPr>
          <a:xfrm>
            <a:off x="6553200" y="3403600"/>
            <a:ext cx="1905000" cy="1905000"/>
          </a:xfrm>
          <a:prstGeom prst="rect">
            <a:avLst/>
          </a:prstGeom>
          <a:noFill/>
          <a:ln w="38100" cap="flat" cmpd="sng">
            <a:solidFill>
              <a:schemeClr val="accent4"/>
            </a:solidFill>
            <a:prstDash val="solid"/>
            <a:round/>
            <a:headEnd type="none" w="med" len="med"/>
            <a:tailEnd type="none" w="med" len="med"/>
          </a:ln>
        </p:spPr>
      </p:pic>
      <p:sp>
        <p:nvSpPr>
          <p:cNvPr id="52228" name="Shape 256"/>
          <p:cNvSpPr txBox="1">
            <a:spLocks noChangeArrowheads="1"/>
          </p:cNvSpPr>
          <p:nvPr/>
        </p:nvSpPr>
        <p:spPr bwMode="auto">
          <a:xfrm>
            <a:off x="6757988" y="5360988"/>
            <a:ext cx="1495425"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r>
              <a:rPr lang="en-US" altLang="en-US"/>
              <a:t>Exit Survey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1" name="Shape 111"/>
          <p:cNvSpPr txBox="1">
            <a:spLocks noGrp="1"/>
          </p:cNvSpPr>
          <p:nvPr>
            <p:ph type="title" idx="4294967295"/>
          </p:nvPr>
        </p:nvSpPr>
        <p:spPr>
          <a:xfrm>
            <a:off x="3143250" y="3598863"/>
            <a:ext cx="5676900" cy="682625"/>
          </a:xfrm>
          <a:solidFill>
            <a:srgbClr val="6AA84F"/>
          </a:solidFill>
          <a:ln w="38100" cap="flat">
            <a:solidFill>
              <a:srgbClr val="666666"/>
            </a:solidFill>
            <a:round/>
            <a:headEnd type="none" w="med" len="med"/>
            <a:tailEnd type="none" w="med" len="med"/>
          </a:ln>
        </p:spPr>
        <p:txBody>
          <a:bodyPr anchor="b"/>
          <a:lstStyle/>
          <a:p>
            <a:pPr algn="ctr" eaLnBrk="1" fontAlgn="auto" hangingPunct="1">
              <a:lnSpc>
                <a:spcPct val="90000"/>
              </a:lnSpc>
              <a:spcBef>
                <a:spcPts val="0"/>
              </a:spcBef>
              <a:spcAft>
                <a:spcPts val="0"/>
              </a:spcAft>
              <a:buClr>
                <a:schemeClr val="lt1"/>
              </a:buClr>
              <a:buFont typeface="Georgia"/>
              <a:buNone/>
              <a:defRPr/>
            </a:pPr>
            <a:r>
              <a:rPr lang="en-US" sz="4000" b="1">
                <a:solidFill>
                  <a:schemeClr val="lt1"/>
                </a:solidFill>
                <a:latin typeface="Cambria"/>
                <a:ea typeface="Cambria"/>
                <a:cs typeface="Cambria"/>
                <a:sym typeface="Cambria"/>
              </a:rPr>
              <a:t>RMTC- D/HH Team </a:t>
            </a:r>
          </a:p>
        </p:txBody>
      </p:sp>
      <p:grpSp>
        <p:nvGrpSpPr>
          <p:cNvPr id="19459" name="Shape 112"/>
          <p:cNvGrpSpPr>
            <a:grpSpLocks/>
          </p:cNvGrpSpPr>
          <p:nvPr/>
        </p:nvGrpSpPr>
        <p:grpSpPr bwMode="auto">
          <a:xfrm>
            <a:off x="688975" y="3690938"/>
            <a:ext cx="2274888" cy="3038475"/>
            <a:chOff x="295046" y="3207773"/>
            <a:chExt cx="2313000" cy="3043200"/>
          </a:xfrm>
        </p:grpSpPr>
        <p:sp>
          <p:nvSpPr>
            <p:cNvPr id="19473" name="Shape 113"/>
            <p:cNvSpPr txBox="1">
              <a:spLocks noChangeArrowheads="1"/>
            </p:cNvSpPr>
            <p:nvPr/>
          </p:nvSpPr>
          <p:spPr bwMode="auto">
            <a:xfrm>
              <a:off x="295046" y="3207773"/>
              <a:ext cx="2313000" cy="3043200"/>
            </a:xfrm>
            <a:prstGeom prst="rect">
              <a:avLst/>
            </a:prstGeom>
            <a:solidFill>
              <a:srgbClr val="1155CC"/>
            </a:solidFill>
            <a:ln w="38100">
              <a:solidFill>
                <a:srgbClr val="666666"/>
              </a:solidFill>
              <a:round/>
              <a:headEnd/>
              <a:tailEnd/>
            </a:ln>
          </p:spPr>
          <p:txBody>
            <a:bodyPr lIns="91425" tIns="91425" rIns="91425" bIns="91425" anchor="b"/>
            <a:lstStyle>
              <a:lvl1pPr marL="227013" indent="-49213">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endParaRPr lang="en-US" altLang="en-US" sz="1600">
                <a:solidFill>
                  <a:srgbClr val="FFFFFF"/>
                </a:solidFill>
                <a:latin typeface="Georgia" charset="0"/>
                <a:ea typeface="Georgia" charset="0"/>
                <a:cs typeface="Georgia" charset="0"/>
                <a:sym typeface="Georgia" charset="0"/>
              </a:endParaRPr>
            </a:p>
            <a:p>
              <a:pPr algn="ctr" eaLnBrk="1" hangingPunct="1"/>
              <a:r>
                <a:rPr lang="en-US" altLang="en-US" sz="2400">
                  <a:solidFill>
                    <a:srgbClr val="FFFFFF"/>
                  </a:solidFill>
                  <a:latin typeface="Georgia" charset="0"/>
                  <a:ea typeface="Georgia" charset="0"/>
                  <a:cs typeface="Georgia" charset="0"/>
                  <a:sym typeface="Georgia" charset="0"/>
                </a:rPr>
                <a:t> </a:t>
              </a:r>
              <a:r>
                <a:rPr lang="en-US" altLang="en-US" sz="2400">
                  <a:solidFill>
                    <a:srgbClr val="FFFFFF"/>
                  </a:solidFill>
                </a:rPr>
                <a:t>Carmelina Hollingsworth</a:t>
              </a:r>
            </a:p>
            <a:p>
              <a:pPr algn="ctr" eaLnBrk="1" hangingPunct="1"/>
              <a:r>
                <a:rPr lang="en-US" altLang="en-US" sz="1800">
                  <a:solidFill>
                    <a:srgbClr val="FFFFFF"/>
                  </a:solidFill>
                </a:rPr>
                <a:t>Project Director</a:t>
              </a:r>
            </a:p>
            <a:p>
              <a:pPr algn="ctr" eaLnBrk="1" hangingPunct="1"/>
              <a:endParaRPr lang="en-US" altLang="en-US" sz="1100">
                <a:solidFill>
                  <a:srgbClr val="FFFFFF"/>
                </a:solidFill>
                <a:latin typeface="Georgia" charset="0"/>
                <a:ea typeface="Georgia" charset="0"/>
                <a:cs typeface="Georgia" charset="0"/>
                <a:sym typeface="Georgia" charset="0"/>
              </a:endParaRPr>
            </a:p>
          </p:txBody>
        </p:sp>
        <p:pic>
          <p:nvPicPr>
            <p:cNvPr id="19474" name="Shape 114" descr="Screen Shot 2016-09-06 at 1.21.40 PM.png"/>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767" y="3513807"/>
              <a:ext cx="1369548" cy="1334360"/>
            </a:xfrm>
            <a:prstGeom prst="rect">
              <a:avLst/>
            </a:prstGeom>
            <a:noFill/>
            <a:ln w="76200">
              <a:solidFill>
                <a:srgbClr val="666666"/>
              </a:solidFill>
              <a:round/>
              <a:headEnd/>
              <a:tailEnd/>
            </a:ln>
            <a:extLst>
              <a:ext uri="{909E8E84-426E-40DD-AFC4-6F175D3DCCD1}">
                <a14:hiddenFill xmlns:a14="http://schemas.microsoft.com/office/drawing/2010/main">
                  <a:solidFill>
                    <a:srgbClr val="FFFFFF"/>
                  </a:solidFill>
                </a14:hiddenFill>
              </a:ext>
            </a:extLst>
          </p:spPr>
        </p:pic>
      </p:grpSp>
      <p:sp>
        <p:nvSpPr>
          <p:cNvPr id="19460" name="Shape 115"/>
          <p:cNvSpPr txBox="1">
            <a:spLocks noChangeArrowheads="1"/>
          </p:cNvSpPr>
          <p:nvPr/>
        </p:nvSpPr>
        <p:spPr bwMode="auto">
          <a:xfrm>
            <a:off x="3370263" y="1020763"/>
            <a:ext cx="2536825" cy="2406650"/>
          </a:xfrm>
          <a:prstGeom prst="rect">
            <a:avLst/>
          </a:prstGeom>
          <a:solidFill>
            <a:srgbClr val="93C47D"/>
          </a:solidFill>
          <a:ln w="38100">
            <a:solidFill>
              <a:srgbClr val="666666"/>
            </a:solidFill>
            <a:round/>
            <a:headEnd/>
            <a:tailEnd/>
          </a:ln>
        </p:spPr>
        <p:txBody>
          <a:bodyPr lIns="91425" tIns="91425" rIns="91425" bIns="91425" anchor="b"/>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r>
              <a:rPr lang="en-US" altLang="en-US">
                <a:solidFill>
                  <a:srgbClr val="FFFFFF"/>
                </a:solidFill>
              </a:rPr>
              <a:t> Cara Wilmot, Deaf Education    </a:t>
            </a:r>
          </a:p>
          <a:p>
            <a:pPr eaLnBrk="1" hangingPunct="1"/>
            <a:r>
              <a:rPr lang="en-US" altLang="en-US">
                <a:solidFill>
                  <a:srgbClr val="FFFFFF"/>
                </a:solidFill>
              </a:rPr>
              <a:t>    &amp; Transition Coordinator</a:t>
            </a:r>
          </a:p>
        </p:txBody>
      </p:sp>
      <p:grpSp>
        <p:nvGrpSpPr>
          <p:cNvPr id="19461" name="Shape 116"/>
          <p:cNvGrpSpPr>
            <a:grpSpLocks/>
          </p:cNvGrpSpPr>
          <p:nvPr/>
        </p:nvGrpSpPr>
        <p:grpSpPr bwMode="auto">
          <a:xfrm>
            <a:off x="3556000" y="4451350"/>
            <a:ext cx="2397125" cy="2208213"/>
            <a:chOff x="3495925" y="1153075"/>
            <a:chExt cx="2396700" cy="2208300"/>
          </a:xfrm>
        </p:grpSpPr>
        <p:sp>
          <p:nvSpPr>
            <p:cNvPr id="19471" name="Shape 117"/>
            <p:cNvSpPr txBox="1">
              <a:spLocks noChangeArrowheads="1"/>
            </p:cNvSpPr>
            <p:nvPr/>
          </p:nvSpPr>
          <p:spPr bwMode="auto">
            <a:xfrm>
              <a:off x="3495925" y="1153075"/>
              <a:ext cx="2396700" cy="2208300"/>
            </a:xfrm>
            <a:prstGeom prst="rect">
              <a:avLst/>
            </a:prstGeom>
            <a:solidFill>
              <a:srgbClr val="6FA8DC"/>
            </a:solidFill>
            <a:ln w="38100">
              <a:solidFill>
                <a:srgbClr val="666666"/>
              </a:solidFill>
              <a:round/>
              <a:headEnd/>
              <a:tailEnd/>
            </a:ln>
          </p:spPr>
          <p:txBody>
            <a:bodyPr lIns="91425" tIns="91425" rIns="91425" bIns="91425" anchor="b"/>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r>
                <a:rPr lang="en-US" altLang="en-US">
                  <a:solidFill>
                    <a:srgbClr val="FFFFFF"/>
                  </a:solidFill>
                </a:rPr>
                <a:t>Laura McDonald,</a:t>
              </a:r>
            </a:p>
            <a:p>
              <a:pPr algn="ctr" eaLnBrk="1" hangingPunct="1"/>
              <a:r>
                <a:rPr lang="en-US" altLang="en-US">
                  <a:solidFill>
                    <a:srgbClr val="FFFFFF"/>
                  </a:solidFill>
                </a:rPr>
                <a:t>Administrative Assistant</a:t>
              </a:r>
            </a:p>
          </p:txBody>
        </p:sp>
        <p:pic>
          <p:nvPicPr>
            <p:cNvPr id="19472" name="Shape 118"/>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3035" y="1420715"/>
              <a:ext cx="1362467" cy="1354800"/>
            </a:xfrm>
            <a:prstGeom prst="rect">
              <a:avLst/>
            </a:prstGeom>
            <a:noFill/>
            <a:ln w="38100">
              <a:solidFill>
                <a:srgbClr val="666666"/>
              </a:solidFill>
              <a:round/>
              <a:headEnd/>
              <a:tailEnd/>
            </a:ln>
            <a:extLst>
              <a:ext uri="{909E8E84-426E-40DD-AFC4-6F175D3DCCD1}">
                <a14:hiddenFill xmlns:a14="http://schemas.microsoft.com/office/drawing/2010/main">
                  <a:solidFill>
                    <a:srgbClr val="FFFFFF"/>
                  </a:solidFill>
                </a14:hiddenFill>
              </a:ext>
            </a:extLst>
          </p:spPr>
        </p:pic>
      </p:grpSp>
      <p:grpSp>
        <p:nvGrpSpPr>
          <p:cNvPr id="19462" name="Shape 119"/>
          <p:cNvGrpSpPr>
            <a:grpSpLocks/>
          </p:cNvGrpSpPr>
          <p:nvPr/>
        </p:nvGrpSpPr>
        <p:grpSpPr bwMode="auto">
          <a:xfrm>
            <a:off x="6273800" y="1004888"/>
            <a:ext cx="2352675" cy="2422525"/>
            <a:chOff x="3041916" y="1194870"/>
            <a:chExt cx="1814100" cy="1896000"/>
          </a:xfrm>
        </p:grpSpPr>
        <p:sp>
          <p:nvSpPr>
            <p:cNvPr id="19469" name="Shape 120"/>
            <p:cNvSpPr txBox="1">
              <a:spLocks noChangeArrowheads="1"/>
            </p:cNvSpPr>
            <p:nvPr/>
          </p:nvSpPr>
          <p:spPr bwMode="auto">
            <a:xfrm>
              <a:off x="3041916" y="1194870"/>
              <a:ext cx="1814100" cy="1896000"/>
            </a:xfrm>
            <a:prstGeom prst="rect">
              <a:avLst/>
            </a:prstGeom>
            <a:solidFill>
              <a:srgbClr val="93C47D"/>
            </a:solidFill>
            <a:ln w="38100">
              <a:solidFill>
                <a:srgbClr val="666666"/>
              </a:solidFill>
              <a:round/>
              <a:headEnd/>
              <a:tailEnd/>
            </a:ln>
          </p:spPr>
          <p:txBody>
            <a:bodyPr lIns="91425" tIns="91425" rIns="91425" bIns="91425" anchor="b"/>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r>
                <a:rPr lang="en-US" altLang="en-US">
                  <a:solidFill>
                    <a:srgbClr val="FFFFFF"/>
                  </a:solidFill>
                </a:rPr>
                <a:t>     Mark Keith, Parent   </a:t>
              </a:r>
            </a:p>
            <a:p>
              <a:pPr eaLnBrk="1" hangingPunct="1"/>
              <a:r>
                <a:rPr lang="en-US" altLang="en-US">
                  <a:solidFill>
                    <a:srgbClr val="FFFFFF"/>
                  </a:solidFill>
                </a:rPr>
                <a:t>             Specialist</a:t>
              </a:r>
            </a:p>
          </p:txBody>
        </p:sp>
        <p:pic>
          <p:nvPicPr>
            <p:cNvPr id="19470" name="Shape 121" descr="Screen Shot 2016-09-06 at 1.18.08 PM.png"/>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8261" y="1374127"/>
              <a:ext cx="1337100" cy="1267288"/>
            </a:xfrm>
            <a:prstGeom prst="rect">
              <a:avLst/>
            </a:prstGeom>
            <a:noFill/>
            <a:ln w="38100">
              <a:solidFill>
                <a:srgbClr val="666666"/>
              </a:solidFill>
              <a:round/>
              <a:headEnd/>
              <a:tailEnd/>
            </a:ln>
            <a:extLst>
              <a:ext uri="{909E8E84-426E-40DD-AFC4-6F175D3DCCD1}">
                <a14:hiddenFill xmlns:a14="http://schemas.microsoft.com/office/drawing/2010/main">
                  <a:solidFill>
                    <a:srgbClr val="FFFFFF"/>
                  </a:solidFill>
                </a14:hiddenFill>
              </a:ext>
            </a:extLst>
          </p:spPr>
        </p:pic>
      </p:grpSp>
      <p:grpSp>
        <p:nvGrpSpPr>
          <p:cNvPr id="19463" name="Shape 122"/>
          <p:cNvGrpSpPr>
            <a:grpSpLocks/>
          </p:cNvGrpSpPr>
          <p:nvPr/>
        </p:nvGrpSpPr>
        <p:grpSpPr bwMode="auto">
          <a:xfrm>
            <a:off x="6423025" y="4451350"/>
            <a:ext cx="2397125" cy="2208213"/>
            <a:chOff x="6055700" y="1153125"/>
            <a:chExt cx="2396700" cy="2208300"/>
          </a:xfrm>
        </p:grpSpPr>
        <p:sp>
          <p:nvSpPr>
            <p:cNvPr id="19467" name="Shape 123"/>
            <p:cNvSpPr txBox="1">
              <a:spLocks noChangeArrowheads="1"/>
            </p:cNvSpPr>
            <p:nvPr/>
          </p:nvSpPr>
          <p:spPr bwMode="auto">
            <a:xfrm>
              <a:off x="6055700" y="1153125"/>
              <a:ext cx="2396700" cy="2208300"/>
            </a:xfrm>
            <a:prstGeom prst="rect">
              <a:avLst/>
            </a:prstGeom>
            <a:solidFill>
              <a:srgbClr val="6FA8DC"/>
            </a:solidFill>
            <a:ln w="38100">
              <a:solidFill>
                <a:srgbClr val="666666"/>
              </a:solidFill>
              <a:round/>
              <a:headEnd/>
              <a:tailEnd/>
            </a:ln>
          </p:spPr>
          <p:txBody>
            <a:bodyPr lIns="91425" tIns="91425" rIns="91425" bIns="91425" anchor="b"/>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r>
                <a:rPr lang="en-US" altLang="en-US">
                  <a:solidFill>
                    <a:srgbClr val="FFFFFF"/>
                  </a:solidFill>
                </a:rPr>
                <a:t>Ezra Loy, Media &amp;</a:t>
              </a:r>
            </a:p>
            <a:p>
              <a:pPr algn="ctr" eaLnBrk="1" hangingPunct="1"/>
              <a:r>
                <a:rPr lang="en-US" altLang="en-US">
                  <a:solidFill>
                    <a:srgbClr val="FFFFFF"/>
                  </a:solidFill>
                </a:rPr>
                <a:t>Technology Specialist</a:t>
              </a:r>
            </a:p>
          </p:txBody>
        </p:sp>
        <p:pic>
          <p:nvPicPr>
            <p:cNvPr id="19468" name="Shape 124" descr="Ezra Loy.jpg"/>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24275" y="1368300"/>
              <a:ext cx="1459549" cy="1459625"/>
            </a:xfrm>
            <a:prstGeom prst="rect">
              <a:avLst/>
            </a:prstGeom>
            <a:noFill/>
            <a:ln w="38100">
              <a:solidFill>
                <a:srgbClr val="666666"/>
              </a:solidFill>
              <a:round/>
              <a:headEnd/>
              <a:tailEnd/>
            </a:ln>
            <a:extLst>
              <a:ext uri="{909E8E84-426E-40DD-AFC4-6F175D3DCCD1}">
                <a14:hiddenFill xmlns:a14="http://schemas.microsoft.com/office/drawing/2010/main">
                  <a:solidFill>
                    <a:srgbClr val="FFFFFF"/>
                  </a:solidFill>
                </a14:hiddenFill>
              </a:ext>
            </a:extLst>
          </p:spPr>
        </p:pic>
      </p:grpSp>
      <p:sp>
        <p:nvSpPr>
          <p:cNvPr id="19464" name="Shape 125"/>
          <p:cNvSpPr txBox="1">
            <a:spLocks noChangeArrowheads="1"/>
          </p:cNvSpPr>
          <p:nvPr/>
        </p:nvSpPr>
        <p:spPr bwMode="auto">
          <a:xfrm>
            <a:off x="650875" y="1012825"/>
            <a:ext cx="2352675" cy="2422525"/>
          </a:xfrm>
          <a:prstGeom prst="rect">
            <a:avLst/>
          </a:prstGeom>
          <a:solidFill>
            <a:srgbClr val="93C47D"/>
          </a:solidFill>
          <a:ln w="38100">
            <a:solidFill>
              <a:srgbClr val="666666"/>
            </a:solidFill>
            <a:round/>
            <a:headEnd/>
            <a:tailEnd/>
          </a:ln>
        </p:spPr>
        <p:txBody>
          <a:bodyPr lIns="91425" tIns="91425" rIns="91425" bIns="91425" anchor="b"/>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r>
              <a:rPr lang="en-US" altLang="en-US">
                <a:solidFill>
                  <a:srgbClr val="FFFFFF"/>
                </a:solidFill>
              </a:rPr>
              <a:t>        Sherry Conrad, </a:t>
            </a:r>
          </a:p>
          <a:p>
            <a:pPr eaLnBrk="1" hangingPunct="1"/>
            <a:r>
              <a:rPr lang="en-US" altLang="en-US">
                <a:solidFill>
                  <a:srgbClr val="FFFFFF"/>
                </a:solidFill>
              </a:rPr>
              <a:t>     Technology Training </a:t>
            </a:r>
          </a:p>
          <a:p>
            <a:pPr eaLnBrk="1" hangingPunct="1"/>
            <a:r>
              <a:rPr lang="en-US" altLang="en-US">
                <a:solidFill>
                  <a:srgbClr val="FFFFFF"/>
                </a:solidFill>
              </a:rPr>
              <a:t>             Specialist</a:t>
            </a:r>
          </a:p>
        </p:txBody>
      </p:sp>
      <p:pic>
        <p:nvPicPr>
          <p:cNvPr id="19465" name="Shape 126" descr="fullsizeoutput_108.jpeg"/>
          <p:cNvPicPr preferRelativeResize="0">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36988" y="1258888"/>
            <a:ext cx="1682750" cy="1466850"/>
          </a:xfrm>
          <a:prstGeom prst="rect">
            <a:avLst/>
          </a:prstGeom>
          <a:noFill/>
          <a:ln w="38100">
            <a:solidFill>
              <a:srgbClr val="8D8D8D"/>
            </a:solidFill>
            <a:round/>
            <a:headEnd/>
            <a:tailEnd/>
          </a:ln>
          <a:extLst>
            <a:ext uri="{909E8E84-426E-40DD-AFC4-6F175D3DCCD1}">
              <a14:hiddenFill xmlns:a14="http://schemas.microsoft.com/office/drawing/2010/main">
                <a:solidFill>
                  <a:srgbClr val="FFFFFF"/>
                </a:solidFill>
              </a14:hiddenFill>
            </a:ext>
          </a:extLst>
        </p:spPr>
      </p:pic>
      <p:pic>
        <p:nvPicPr>
          <p:cNvPr id="19466" name="Shape 127" descr="fullsizeoutput_16b.jpeg"/>
          <p:cNvPicPr preferRelativeResize="0">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30313" y="1316038"/>
            <a:ext cx="1233487" cy="1350962"/>
          </a:xfrm>
          <a:prstGeom prst="rect">
            <a:avLst/>
          </a:prstGeom>
          <a:noFill/>
          <a:ln w="38100">
            <a:solidFill>
              <a:srgbClr val="8D8D8D"/>
            </a:solidFill>
            <a:round/>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2" name="Shape 132"/>
          <p:cNvSpPr txBox="1">
            <a:spLocks noChangeArrowheads="1"/>
          </p:cNvSpPr>
          <p:nvPr/>
        </p:nvSpPr>
        <p:spPr bwMode="auto">
          <a:xfrm>
            <a:off x="969963" y="2317750"/>
            <a:ext cx="3122612"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marL="457200" indent="-355600">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buSzPct val="100000"/>
              <a:buFontTx/>
              <a:buChar char="●"/>
            </a:pPr>
            <a:r>
              <a:rPr lang="en-US" altLang="en-US" sz="2000"/>
              <a:t>School District Staff</a:t>
            </a:r>
          </a:p>
          <a:p>
            <a:pPr eaLnBrk="1" hangingPunct="1">
              <a:buSzPct val="100000"/>
              <a:buFontTx/>
              <a:buChar char="●"/>
            </a:pPr>
            <a:r>
              <a:rPr lang="en-US" altLang="en-US" sz="2000"/>
              <a:t>Teachers</a:t>
            </a:r>
          </a:p>
          <a:p>
            <a:pPr eaLnBrk="1" hangingPunct="1">
              <a:buSzPct val="100000"/>
              <a:buFontTx/>
              <a:buChar char="●"/>
            </a:pPr>
            <a:r>
              <a:rPr lang="en-US" altLang="en-US" sz="2000"/>
              <a:t>Parents</a:t>
            </a:r>
          </a:p>
          <a:p>
            <a:pPr eaLnBrk="1" hangingPunct="1">
              <a:buSzPct val="100000"/>
              <a:buFontTx/>
              <a:buChar char="●"/>
            </a:pPr>
            <a:r>
              <a:rPr lang="en-US" altLang="en-US" sz="2000"/>
              <a:t>Other Professionals</a:t>
            </a:r>
          </a:p>
          <a:p>
            <a:pPr eaLnBrk="1" hangingPunct="1"/>
            <a:endParaRPr lang="en-US" altLang="en-US" sz="2000"/>
          </a:p>
          <a:p>
            <a:pPr eaLnBrk="1" hangingPunct="1"/>
            <a:endParaRPr lang="en-US" altLang="en-US" sz="2000"/>
          </a:p>
        </p:txBody>
      </p:sp>
      <p:pic>
        <p:nvPicPr>
          <p:cNvPr id="21507" name="Shape 133" descr="florida-county-map.jpg"/>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4063" y="1409700"/>
            <a:ext cx="4275137"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Shape 134"/>
          <p:cNvSpPr txBox="1">
            <a:spLocks noChangeArrowheads="1"/>
          </p:cNvSpPr>
          <p:nvPr/>
        </p:nvSpPr>
        <p:spPr bwMode="auto">
          <a:xfrm>
            <a:off x="498475" y="4011613"/>
            <a:ext cx="4065588" cy="69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r>
              <a:rPr lang="en-US" altLang="en-US" sz="2400" b="1">
                <a:solidFill>
                  <a:schemeClr val="accent1"/>
                </a:solidFill>
              </a:rPr>
              <a:t>Services Provided:</a:t>
            </a:r>
          </a:p>
        </p:txBody>
      </p:sp>
      <p:sp>
        <p:nvSpPr>
          <p:cNvPr id="135" name="Shape 135"/>
          <p:cNvSpPr txBox="1">
            <a:spLocks noChangeArrowheads="1"/>
          </p:cNvSpPr>
          <p:nvPr/>
        </p:nvSpPr>
        <p:spPr bwMode="auto">
          <a:xfrm>
            <a:off x="333375" y="4708525"/>
            <a:ext cx="4740275" cy="146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r>
              <a:rPr lang="en-US" altLang="en-US" sz="2000"/>
              <a:t>-Trainings &amp; Professional Development</a:t>
            </a:r>
          </a:p>
          <a:p>
            <a:pPr eaLnBrk="1" hangingPunct="1"/>
            <a:r>
              <a:rPr lang="en-US" altLang="en-US" sz="2000"/>
              <a:t>-Assessments &amp; Evaluations</a:t>
            </a:r>
          </a:p>
          <a:p>
            <a:pPr eaLnBrk="1" hangingPunct="1"/>
            <a:r>
              <a:rPr lang="en-US" altLang="en-US" sz="2000"/>
              <a:t>-Consultation, Information, &amp; Referral</a:t>
            </a:r>
          </a:p>
          <a:p>
            <a:pPr eaLnBrk="1" hangingPunct="1"/>
            <a:r>
              <a:rPr lang="en-US" altLang="en-US" sz="2000"/>
              <a:t>-Resources &amp; Materials</a:t>
            </a:r>
          </a:p>
          <a:p>
            <a:pPr eaLnBrk="1" hangingPunct="1"/>
            <a:endParaRPr lang="en-US" altLang="en-US" sz="2000"/>
          </a:p>
        </p:txBody>
      </p:sp>
      <p:sp>
        <p:nvSpPr>
          <p:cNvPr id="21510" name="Shape 136"/>
          <p:cNvSpPr txBox="1">
            <a:spLocks noChangeArrowheads="1"/>
          </p:cNvSpPr>
          <p:nvPr/>
        </p:nvSpPr>
        <p:spPr bwMode="auto">
          <a:xfrm>
            <a:off x="333375" y="914400"/>
            <a:ext cx="4395788"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r>
              <a:rPr lang="en-US" altLang="en-US" sz="2400" b="1">
                <a:solidFill>
                  <a:schemeClr val="accent1"/>
                </a:solidFill>
              </a:rPr>
              <a:t>FREE SERVICES</a:t>
            </a:r>
          </a:p>
          <a:p>
            <a:pPr algn="ctr" eaLnBrk="1" hangingPunct="1"/>
            <a:r>
              <a:rPr lang="en-US" altLang="en-US" sz="2400" b="1">
                <a:solidFill>
                  <a:schemeClr val="accent1"/>
                </a:solidFill>
              </a:rPr>
              <a:t>Available by REQUEST to: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32"/>
                                        </p:tgtEl>
                                        <p:attrNameLst>
                                          <p:attrName>style.visibility</p:attrName>
                                        </p:attrNameLst>
                                      </p:cBhvr>
                                      <p:to>
                                        <p:strVal val="visible"/>
                                      </p:to>
                                    </p:set>
                                    <p:animEffect transition="in" filter="fade">
                                      <p:cBhvr>
                                        <p:cTn id="7" dur="1000"/>
                                        <p:tgtEl>
                                          <p:spTgt spid="1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35"/>
                                        </p:tgtEl>
                                        <p:attrNameLst>
                                          <p:attrName>style.visibility</p:attrName>
                                        </p:attrNameLst>
                                      </p:cBhvr>
                                      <p:to>
                                        <p:strVal val="visible"/>
                                      </p:to>
                                    </p:set>
                                    <p:animEffect transition="in" filter="fade">
                                      <p:cBhvr>
                                        <p:cTn id="12" dur="10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hape 141"/>
          <p:cNvSpPr txBox="1">
            <a:spLocks noChangeArrowheads="1"/>
          </p:cNvSpPr>
          <p:nvPr/>
        </p:nvSpPr>
        <p:spPr bwMode="auto">
          <a:xfrm>
            <a:off x="6729413" y="4040188"/>
            <a:ext cx="2138362"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marL="227013" indent="-49213">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lnSpc>
                <a:spcPct val="90000"/>
              </a:lnSpc>
              <a:spcBef>
                <a:spcPts val="1000"/>
              </a:spcBef>
            </a:pPr>
            <a:endParaRPr lang="en-US" altLang="en-US">
              <a:solidFill>
                <a:srgbClr val="343434"/>
              </a:solidFill>
              <a:latin typeface="Georgia" charset="0"/>
              <a:ea typeface="Georgia" charset="0"/>
              <a:cs typeface="Georgia" charset="0"/>
              <a:sym typeface="Georgia" charset="0"/>
            </a:endParaRPr>
          </a:p>
        </p:txBody>
      </p:sp>
      <p:sp>
        <p:nvSpPr>
          <p:cNvPr id="23554" name="Shape 142"/>
          <p:cNvSpPr txBox="1">
            <a:spLocks noChangeArrowheads="1"/>
          </p:cNvSpPr>
          <p:nvPr/>
        </p:nvSpPr>
        <p:spPr bwMode="auto">
          <a:xfrm>
            <a:off x="0" y="1692275"/>
            <a:ext cx="4311650"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endParaRPr lang="en-US" altLang="en-US" sz="2400" b="1">
              <a:latin typeface="Georgia" charset="0"/>
              <a:ea typeface="Georgia" charset="0"/>
              <a:cs typeface="Georgia" charset="0"/>
              <a:sym typeface="Georgia" charset="0"/>
            </a:endParaRPr>
          </a:p>
        </p:txBody>
      </p:sp>
      <p:sp>
        <p:nvSpPr>
          <p:cNvPr id="23555" name="Shape 143"/>
          <p:cNvSpPr txBox="1">
            <a:spLocks noChangeArrowheads="1"/>
          </p:cNvSpPr>
          <p:nvPr/>
        </p:nvSpPr>
        <p:spPr bwMode="auto">
          <a:xfrm>
            <a:off x="0" y="1196975"/>
            <a:ext cx="9144000"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r>
              <a:rPr lang="en-US" altLang="en-US" sz="3600" b="1">
                <a:solidFill>
                  <a:srgbClr val="111111"/>
                </a:solidFill>
                <a:latin typeface="Cambria" charset="0"/>
                <a:ea typeface="Cambria" charset="0"/>
                <a:cs typeface="Cambria" charset="0"/>
                <a:sym typeface="Cambria" charset="0"/>
              </a:rPr>
              <a:t>Trainings &amp; Professional Development</a:t>
            </a:r>
          </a:p>
        </p:txBody>
      </p:sp>
      <p:sp>
        <p:nvSpPr>
          <p:cNvPr id="144" name="Shape 144"/>
          <p:cNvSpPr txBox="1">
            <a:spLocks noChangeArrowheads="1"/>
          </p:cNvSpPr>
          <p:nvPr/>
        </p:nvSpPr>
        <p:spPr bwMode="auto">
          <a:xfrm>
            <a:off x="398463" y="2436813"/>
            <a:ext cx="2811462" cy="361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marL="457200" indent="-381000">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buClr>
                <a:srgbClr val="1360B7"/>
              </a:buClr>
              <a:buSzPct val="100000"/>
              <a:buFontTx/>
              <a:buChar char="●"/>
            </a:pPr>
            <a:r>
              <a:rPr lang="en-US" altLang="en-US" sz="2400">
                <a:solidFill>
                  <a:srgbClr val="1360B7"/>
                </a:solidFill>
              </a:rPr>
              <a:t>Individual</a:t>
            </a:r>
          </a:p>
          <a:p>
            <a:pPr eaLnBrk="1" hangingPunct="1"/>
            <a:endParaRPr lang="en-US" altLang="en-US" sz="2400">
              <a:solidFill>
                <a:srgbClr val="1360B7"/>
              </a:solidFill>
            </a:endParaRPr>
          </a:p>
          <a:p>
            <a:pPr eaLnBrk="1" hangingPunct="1">
              <a:buClr>
                <a:srgbClr val="1360B7"/>
              </a:buClr>
              <a:buSzPct val="100000"/>
              <a:buFontTx/>
              <a:buChar char="●"/>
            </a:pPr>
            <a:r>
              <a:rPr lang="en-US" altLang="en-US" sz="2400">
                <a:solidFill>
                  <a:srgbClr val="1360B7"/>
                </a:solidFill>
              </a:rPr>
              <a:t>School Based</a:t>
            </a:r>
          </a:p>
          <a:p>
            <a:pPr eaLnBrk="1" hangingPunct="1"/>
            <a:endParaRPr lang="en-US" altLang="en-US" sz="2400">
              <a:solidFill>
                <a:srgbClr val="1360B7"/>
              </a:solidFill>
            </a:endParaRPr>
          </a:p>
          <a:p>
            <a:pPr eaLnBrk="1" hangingPunct="1">
              <a:buClr>
                <a:srgbClr val="1360B7"/>
              </a:buClr>
              <a:buSzPct val="100000"/>
              <a:buFontTx/>
              <a:buChar char="●"/>
            </a:pPr>
            <a:r>
              <a:rPr lang="en-US" altLang="en-US" sz="2400">
                <a:solidFill>
                  <a:srgbClr val="1360B7"/>
                </a:solidFill>
              </a:rPr>
              <a:t>District</a:t>
            </a:r>
          </a:p>
          <a:p>
            <a:pPr eaLnBrk="1" hangingPunct="1"/>
            <a:endParaRPr lang="en-US" altLang="en-US" sz="2400">
              <a:solidFill>
                <a:srgbClr val="1360B7"/>
              </a:solidFill>
            </a:endParaRPr>
          </a:p>
          <a:p>
            <a:pPr eaLnBrk="1" hangingPunct="1">
              <a:buClr>
                <a:srgbClr val="1360B7"/>
              </a:buClr>
              <a:buSzPct val="100000"/>
              <a:buFontTx/>
              <a:buChar char="●"/>
            </a:pPr>
            <a:r>
              <a:rPr lang="en-US" altLang="en-US" sz="2400">
                <a:solidFill>
                  <a:srgbClr val="1360B7"/>
                </a:solidFill>
              </a:rPr>
              <a:t>Regional </a:t>
            </a:r>
          </a:p>
          <a:p>
            <a:pPr eaLnBrk="1" hangingPunct="1"/>
            <a:endParaRPr lang="en-US" altLang="en-US" sz="2400">
              <a:solidFill>
                <a:srgbClr val="1360B7"/>
              </a:solidFill>
            </a:endParaRPr>
          </a:p>
          <a:p>
            <a:pPr eaLnBrk="1" hangingPunct="1">
              <a:buClr>
                <a:srgbClr val="1360B7"/>
              </a:buClr>
              <a:buSzPct val="100000"/>
              <a:buFontTx/>
              <a:buChar char="●"/>
            </a:pPr>
            <a:r>
              <a:rPr lang="en-US" altLang="en-US" sz="2400">
                <a:solidFill>
                  <a:srgbClr val="1360B7"/>
                </a:solidFill>
              </a:rPr>
              <a:t>Statewide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3544888" y="2200275"/>
            <a:ext cx="4905375" cy="3679825"/>
          </a:xfrm>
          <a:prstGeom prst="rect">
            <a:avLst/>
          </a:prstGeom>
          <a:ln w="57150">
            <a:solidFill>
              <a:schemeClr val="bg1">
                <a:lumMod val="65000"/>
              </a:schemeClr>
            </a:solidFill>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4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4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4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4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44">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44">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44">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44">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14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hape 150"/>
          <p:cNvSpPr txBox="1">
            <a:spLocks noChangeArrowheads="1"/>
          </p:cNvSpPr>
          <p:nvPr/>
        </p:nvSpPr>
        <p:spPr bwMode="auto">
          <a:xfrm>
            <a:off x="5884863" y="5016500"/>
            <a:ext cx="2727325" cy="16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marL="227013" indent="-49213">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lnSpc>
                <a:spcPct val="90000"/>
              </a:lnSpc>
              <a:spcBef>
                <a:spcPts val="1000"/>
              </a:spcBef>
            </a:pPr>
            <a:endParaRPr lang="en-US" altLang="en-US">
              <a:solidFill>
                <a:srgbClr val="343434"/>
              </a:solidFill>
              <a:latin typeface="Georgia" charset="0"/>
              <a:ea typeface="Georgia" charset="0"/>
              <a:cs typeface="Georgia" charset="0"/>
              <a:sym typeface="Georgia" charset="0"/>
            </a:endParaRPr>
          </a:p>
        </p:txBody>
      </p:sp>
      <p:sp>
        <p:nvSpPr>
          <p:cNvPr id="25602" name="Shape 151"/>
          <p:cNvSpPr txBox="1">
            <a:spLocks noChangeArrowheads="1"/>
          </p:cNvSpPr>
          <p:nvPr/>
        </p:nvSpPr>
        <p:spPr bwMode="auto">
          <a:xfrm>
            <a:off x="0" y="1146175"/>
            <a:ext cx="9144000"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r>
              <a:rPr lang="en-US" altLang="en-US" sz="4800" b="1">
                <a:latin typeface="Cambria" charset="0"/>
                <a:ea typeface="Cambria" charset="0"/>
                <a:cs typeface="Cambria" charset="0"/>
                <a:sym typeface="Cambria" charset="0"/>
              </a:rPr>
              <a:t>Assessments &amp; Evaluations</a:t>
            </a:r>
          </a:p>
        </p:txBody>
      </p:sp>
      <p:pic>
        <p:nvPicPr>
          <p:cNvPr id="25603" name="Shape 152" descr="Screen Shot 2016-09-21 at 11.19.40 AM.png"/>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7775" y="2400300"/>
            <a:ext cx="6648450" cy="3317875"/>
          </a:xfrm>
          <a:prstGeom prst="rect">
            <a:avLst/>
          </a:prstGeom>
          <a:noFill/>
          <a:ln w="76200">
            <a:solidFill>
              <a:srgbClr val="1C4587"/>
            </a:solidFill>
            <a:round/>
            <a:headEnd/>
            <a:tailEnd/>
          </a:ln>
          <a:extLst>
            <a:ext uri="{909E8E84-426E-40DD-AFC4-6F175D3DCCD1}">
              <a14:hiddenFill xmlns:a14="http://schemas.microsoft.com/office/drawing/2010/main">
                <a:solidFill>
                  <a:srgbClr val="FFFFFF"/>
                </a:solidFill>
              </a14:hiddenFill>
            </a:ext>
          </a:extLst>
        </p:spPr>
      </p:pic>
      <p:sp>
        <p:nvSpPr>
          <p:cNvPr id="25604" name="Shape 153"/>
          <p:cNvSpPr txBox="1">
            <a:spLocks noChangeArrowheads="1"/>
          </p:cNvSpPr>
          <p:nvPr/>
        </p:nvSpPr>
        <p:spPr bwMode="auto">
          <a:xfrm>
            <a:off x="835025" y="6253163"/>
            <a:ext cx="7473950"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r>
              <a:rPr lang="en-US" altLang="en-US" sz="3000"/>
              <a:t>https://www.rmtcdhh.org/request-services/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hape 158"/>
          <p:cNvSpPr txBox="1">
            <a:spLocks noChangeArrowheads="1"/>
          </p:cNvSpPr>
          <p:nvPr/>
        </p:nvSpPr>
        <p:spPr bwMode="auto">
          <a:xfrm>
            <a:off x="0" y="1249363"/>
            <a:ext cx="9144000"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r>
              <a:rPr lang="en-US" altLang="en-US" sz="4800" b="1">
                <a:latin typeface="Cambria" charset="0"/>
                <a:ea typeface="Cambria" charset="0"/>
                <a:cs typeface="Cambria" charset="0"/>
                <a:sym typeface="Cambria" charset="0"/>
              </a:rPr>
              <a:t>Consultation, Information,</a:t>
            </a:r>
          </a:p>
          <a:p>
            <a:pPr algn="ctr" eaLnBrk="1" hangingPunct="1"/>
            <a:r>
              <a:rPr lang="en-US" altLang="en-US" sz="4800" b="1">
                <a:latin typeface="Cambria" charset="0"/>
                <a:ea typeface="Cambria" charset="0"/>
                <a:cs typeface="Cambria" charset="0"/>
                <a:sym typeface="Cambria" charset="0"/>
              </a:rPr>
              <a:t> &amp; Referral</a:t>
            </a:r>
          </a:p>
        </p:txBody>
      </p:sp>
      <p:sp>
        <p:nvSpPr>
          <p:cNvPr id="27650" name="Shape 160"/>
          <p:cNvSpPr txBox="1">
            <a:spLocks noChangeArrowheads="1"/>
          </p:cNvSpPr>
          <p:nvPr/>
        </p:nvSpPr>
        <p:spPr bwMode="auto">
          <a:xfrm>
            <a:off x="835025" y="6253163"/>
            <a:ext cx="7473950"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r>
              <a:rPr lang="en-US" altLang="en-US" sz="3000"/>
              <a:t>https://www.rmtcdhh.org/request-services/</a:t>
            </a:r>
          </a:p>
        </p:txBody>
      </p:sp>
      <p:pic>
        <p:nvPicPr>
          <p:cNvPr id="2" name="Picture 1"/>
          <p:cNvPicPr>
            <a:picLocks noChangeAspect="1"/>
          </p:cNvPicPr>
          <p:nvPr/>
        </p:nvPicPr>
        <p:blipFill>
          <a:blip r:embed="rId3"/>
          <a:stretch>
            <a:fillRect/>
          </a:stretch>
        </p:blipFill>
        <p:spPr>
          <a:xfrm>
            <a:off x="654050" y="3054350"/>
            <a:ext cx="3746500" cy="2820988"/>
          </a:xfrm>
          <a:prstGeom prst="rect">
            <a:avLst/>
          </a:prstGeom>
          <a:ln w="57150">
            <a:solidFill>
              <a:schemeClr val="bg1">
                <a:lumMod val="65000"/>
              </a:schemeClr>
            </a:solidFill>
          </a:ln>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1538" y="3049588"/>
            <a:ext cx="3765550" cy="2825750"/>
          </a:xfrm>
          <a:prstGeom prst="rect">
            <a:avLst/>
          </a:prstGeom>
          <a:ln w="57150">
            <a:solidFill>
              <a:schemeClr val="bg1">
                <a:lumMod val="65000"/>
              </a:schemeClr>
            </a:solid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hape 165"/>
          <p:cNvSpPr txBox="1">
            <a:spLocks noChangeArrowheads="1"/>
          </p:cNvSpPr>
          <p:nvPr/>
        </p:nvSpPr>
        <p:spPr bwMode="auto">
          <a:xfrm>
            <a:off x="0" y="941388"/>
            <a:ext cx="9144000" cy="83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r>
              <a:rPr lang="en-US" altLang="en-US" sz="4800" b="1">
                <a:latin typeface="Cambria" charset="0"/>
                <a:ea typeface="Cambria" charset="0"/>
                <a:cs typeface="Cambria" charset="0"/>
                <a:sym typeface="Cambria" charset="0"/>
              </a:rPr>
              <a:t>Virtual Assistance</a:t>
            </a:r>
          </a:p>
        </p:txBody>
      </p:sp>
      <p:pic>
        <p:nvPicPr>
          <p:cNvPr id="29698" name="Shape 166"/>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1982788"/>
            <a:ext cx="5791200" cy="3406775"/>
          </a:xfrm>
          <a:prstGeom prst="rect">
            <a:avLst/>
          </a:prstGeom>
          <a:noFill/>
          <a:ln w="76200">
            <a:solidFill>
              <a:schemeClr val="accent1"/>
            </a:solidFill>
            <a:round/>
            <a:headEnd/>
            <a:tailEnd/>
          </a:ln>
          <a:extLst>
            <a:ext uri="{909E8E84-426E-40DD-AFC4-6F175D3DCCD1}">
              <a14:hiddenFill xmlns:a14="http://schemas.microsoft.com/office/drawing/2010/main">
                <a:solidFill>
                  <a:srgbClr val="FFFFFF"/>
                </a:solidFill>
              </a14:hiddenFill>
            </a:ext>
          </a:extLst>
        </p:spPr>
      </p:pic>
      <p:sp>
        <p:nvSpPr>
          <p:cNvPr id="29699" name="Shape 167"/>
          <p:cNvSpPr txBox="1">
            <a:spLocks noChangeArrowheads="1"/>
          </p:cNvSpPr>
          <p:nvPr/>
        </p:nvSpPr>
        <p:spPr bwMode="auto">
          <a:xfrm>
            <a:off x="7258050" y="5519738"/>
            <a:ext cx="1746250" cy="1114425"/>
          </a:xfrm>
          <a:prstGeom prst="rect">
            <a:avLst/>
          </a:prstGeom>
          <a:solidFill>
            <a:srgbClr val="9FC5E8"/>
          </a:solidFill>
          <a:ln w="76200">
            <a:solidFill>
              <a:srgbClr val="44546A"/>
            </a:solidFill>
            <a:round/>
            <a:headEnd/>
            <a:tailEnd/>
          </a:ln>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r>
              <a:rPr lang="en-US" altLang="en-US" b="1"/>
              <a:t>Adobe Connect</a:t>
            </a:r>
          </a:p>
          <a:p>
            <a:pPr eaLnBrk="1" hangingPunct="1"/>
            <a:r>
              <a:rPr lang="en-US" altLang="en-US" b="1"/>
              <a:t>Google Hangout </a:t>
            </a:r>
          </a:p>
          <a:p>
            <a:pPr eaLnBrk="1" hangingPunct="1"/>
            <a:r>
              <a:rPr lang="en-US" altLang="en-US" b="1"/>
              <a:t>Skype</a:t>
            </a:r>
          </a:p>
          <a:p>
            <a:pPr eaLnBrk="1" hangingPunct="1"/>
            <a:r>
              <a:rPr lang="en-US" altLang="en-US" b="1"/>
              <a:t>Appear.in</a:t>
            </a:r>
          </a:p>
        </p:txBody>
      </p:sp>
      <p:sp>
        <p:nvSpPr>
          <p:cNvPr id="29700" name="Shape 168"/>
          <p:cNvSpPr txBox="1">
            <a:spLocks noChangeArrowheads="1"/>
          </p:cNvSpPr>
          <p:nvPr/>
        </p:nvSpPr>
        <p:spPr bwMode="auto">
          <a:xfrm>
            <a:off x="0" y="5675313"/>
            <a:ext cx="7472363"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r>
              <a:rPr lang="en-US" altLang="en-US" sz="3000"/>
              <a:t>https://www.rmtcdhh.org/request-services/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Shape 173"/>
          <p:cNvSpPr txBox="1">
            <a:spLocks noGrp="1"/>
          </p:cNvSpPr>
          <p:nvPr>
            <p:ph type="title" idx="4294967295"/>
          </p:nvPr>
        </p:nvSpPr>
        <p:spPr>
          <a:xfrm>
            <a:off x="195263" y="825500"/>
            <a:ext cx="8769350" cy="1019175"/>
          </a:xfrm>
        </p:spPr>
        <p:txBody>
          <a:bodyPr/>
          <a:lstStyle/>
          <a:p>
            <a:pPr algn="ctr" eaLnBrk="1" fontAlgn="auto" hangingPunct="1">
              <a:lnSpc>
                <a:spcPct val="90000"/>
              </a:lnSpc>
              <a:spcBef>
                <a:spcPts val="0"/>
              </a:spcBef>
              <a:spcAft>
                <a:spcPts val="0"/>
              </a:spcAft>
              <a:buClr>
                <a:schemeClr val="lt1"/>
              </a:buClr>
              <a:buFont typeface="Georgia"/>
              <a:buNone/>
              <a:defRPr/>
            </a:pPr>
            <a:r>
              <a:rPr lang="en-US" sz="3600" b="1">
                <a:solidFill>
                  <a:srgbClr val="111111"/>
                </a:solidFill>
                <a:latin typeface="Cambria"/>
                <a:ea typeface="Cambria"/>
                <a:cs typeface="Cambria"/>
                <a:sym typeface="Cambria"/>
              </a:rPr>
              <a:t>Media &amp; Materials Loan Library</a:t>
            </a:r>
          </a:p>
        </p:txBody>
      </p:sp>
      <p:sp>
        <p:nvSpPr>
          <p:cNvPr id="31746" name="Shape 174"/>
          <p:cNvSpPr txBox="1">
            <a:spLocks noChangeArrowheads="1"/>
          </p:cNvSpPr>
          <p:nvPr/>
        </p:nvSpPr>
        <p:spPr bwMode="auto">
          <a:xfrm>
            <a:off x="6783388" y="3600450"/>
            <a:ext cx="218122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marL="227013" indent="-49213">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lnSpc>
                <a:spcPct val="90000"/>
              </a:lnSpc>
              <a:spcBef>
                <a:spcPts val="1000"/>
              </a:spcBef>
            </a:pPr>
            <a:endParaRPr lang="en-US" altLang="en-US">
              <a:solidFill>
                <a:srgbClr val="343434"/>
              </a:solidFill>
              <a:latin typeface="Georgia" charset="0"/>
              <a:ea typeface="Georgia" charset="0"/>
              <a:cs typeface="Georgia" charset="0"/>
              <a:sym typeface="Georgia" charset="0"/>
            </a:endParaRPr>
          </a:p>
        </p:txBody>
      </p:sp>
      <p:pic>
        <p:nvPicPr>
          <p:cNvPr id="31747" name="Shape 175" descr="Screen Shot 2016-09-07 at 5.04.24 PM.png"/>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463" y="2432050"/>
            <a:ext cx="4029075" cy="3460750"/>
          </a:xfrm>
          <a:prstGeom prst="rect">
            <a:avLst/>
          </a:prstGeom>
          <a:noFill/>
          <a:ln w="114300">
            <a:solidFill>
              <a:schemeClr val="bg2"/>
            </a:solidFill>
            <a:round/>
            <a:headEnd/>
            <a:tailEnd/>
          </a:ln>
          <a:extLst>
            <a:ext uri="{909E8E84-426E-40DD-AFC4-6F175D3DCCD1}">
              <a14:hiddenFill xmlns:a14="http://schemas.microsoft.com/office/drawing/2010/main">
                <a:solidFill>
                  <a:srgbClr val="FFFFFF"/>
                </a:solidFill>
              </a14:hiddenFill>
            </a:ext>
          </a:extLst>
        </p:spPr>
      </p:pic>
      <p:pic>
        <p:nvPicPr>
          <p:cNvPr id="31748" name="Shape 176" descr="QR_loan library.jpg"/>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0138" y="5268913"/>
            <a:ext cx="1257300" cy="1257300"/>
          </a:xfrm>
          <a:prstGeom prst="rect">
            <a:avLst/>
          </a:prstGeom>
          <a:noFill/>
          <a:ln w="38100">
            <a:solidFill>
              <a:srgbClr val="134F5C"/>
            </a:solidFill>
            <a:round/>
            <a:headEnd/>
            <a:tailEnd/>
          </a:ln>
          <a:extLst>
            <a:ext uri="{909E8E84-426E-40DD-AFC4-6F175D3DCCD1}">
              <a14:hiddenFill xmlns:a14="http://schemas.microsoft.com/office/drawing/2010/main">
                <a:solidFill>
                  <a:srgbClr val="FFFFFF"/>
                </a:solidFill>
              </a14:hiddenFill>
            </a:ext>
          </a:extLst>
        </p:spPr>
      </p:pic>
      <p:pic>
        <p:nvPicPr>
          <p:cNvPr id="31749" name="Shape 177" descr="book1.jpg"/>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92688" y="2432050"/>
            <a:ext cx="16764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Shape 178" descr="Screen Shot 2016-09-21 at 12.23.23 PM.png"/>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t="3221" r="6847" b="3117"/>
          <a:stretch>
            <a:fillRect/>
          </a:stretch>
        </p:blipFill>
        <p:spPr bwMode="auto">
          <a:xfrm>
            <a:off x="6864350" y="2432050"/>
            <a:ext cx="18542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3" name="Shape 183"/>
          <p:cNvSpPr txBox="1">
            <a:spLocks noGrp="1"/>
          </p:cNvSpPr>
          <p:nvPr>
            <p:ph type="body" idx="4294967295"/>
          </p:nvPr>
        </p:nvSpPr>
        <p:spPr>
          <a:xfrm>
            <a:off x="3954463" y="1190625"/>
            <a:ext cx="4822825" cy="5362575"/>
          </a:xfrm>
          <a:solidFill>
            <a:srgbClr val="93C47D"/>
          </a:solidFill>
          <a:ln w="76200" cap="flat">
            <a:solidFill>
              <a:srgbClr val="666666"/>
            </a:solidFill>
            <a:round/>
            <a:headEnd type="none" w="med" len="med"/>
            <a:tailEnd type="none" w="med" len="med"/>
          </a:ln>
        </p:spPr>
        <p:txBody>
          <a:bodyPr>
            <a:noAutofit/>
          </a:bodyPr>
          <a:lstStyle/>
          <a:p>
            <a:pPr algn="ctr" eaLnBrk="1" fontAlgn="auto" hangingPunct="1">
              <a:lnSpc>
                <a:spcPct val="90000"/>
              </a:lnSpc>
              <a:spcBef>
                <a:spcPts val="0"/>
              </a:spcBef>
              <a:spcAft>
                <a:spcPts val="0"/>
              </a:spcAft>
              <a:buClr>
                <a:schemeClr val="dk1"/>
              </a:buClr>
              <a:buSzPct val="100000"/>
              <a:buFont typeface="Arial"/>
              <a:buNone/>
              <a:defRPr/>
            </a:pPr>
            <a:r>
              <a:rPr lang="en-US" sz="3000" b="1">
                <a:sym typeface="Arial"/>
              </a:rPr>
              <a:t>Past Topics:</a:t>
            </a:r>
          </a:p>
          <a:p>
            <a:pPr marL="228583" indent="-50783" eaLnBrk="1" fontAlgn="auto" hangingPunct="1">
              <a:lnSpc>
                <a:spcPct val="90000"/>
              </a:lnSpc>
              <a:spcBef>
                <a:spcPts val="0"/>
              </a:spcBef>
              <a:spcAft>
                <a:spcPts val="0"/>
              </a:spcAft>
              <a:buClr>
                <a:schemeClr val="dk1"/>
              </a:buClr>
              <a:buSzPct val="100000"/>
              <a:buFont typeface="Arial"/>
              <a:buNone/>
              <a:defRPr/>
            </a:pPr>
            <a:endParaRPr sz="600">
              <a:latin typeface="Georgia"/>
              <a:ea typeface="Georgia"/>
              <a:cs typeface="Georgia"/>
              <a:sym typeface="Georgia"/>
            </a:endParaRPr>
          </a:p>
          <a:p>
            <a:pPr eaLnBrk="1" fontAlgn="auto" hangingPunct="1">
              <a:lnSpc>
                <a:spcPct val="115000"/>
              </a:lnSpc>
              <a:spcBef>
                <a:spcPts val="0"/>
              </a:spcBef>
              <a:spcAft>
                <a:spcPts val="0"/>
              </a:spcAft>
              <a:buClr>
                <a:schemeClr val="dk1"/>
              </a:buClr>
              <a:buSzPct val="100000"/>
              <a:buFont typeface="Arial"/>
              <a:buNone/>
              <a:defRPr/>
            </a:pPr>
            <a:r>
              <a:rPr lang="en-US" sz="1200" b="1" i="1" u="sng">
                <a:sym typeface="Arial"/>
                <a:hlinkClick r:id="rId3"/>
              </a:rPr>
              <a:t>Your Summer Reading</a:t>
            </a:r>
            <a:r>
              <a:rPr lang="en-US" sz="1200" b="1" i="1" u="sng">
                <a:sym typeface="Arial"/>
              </a:rPr>
              <a:t> (Bilingual Research)</a:t>
            </a:r>
            <a:r>
              <a:rPr lang="en-US" sz="1200">
                <a:sym typeface="Arial"/>
              </a:rPr>
              <a:t> </a:t>
            </a:r>
          </a:p>
          <a:p>
            <a:pPr eaLnBrk="1" fontAlgn="auto" hangingPunct="1">
              <a:lnSpc>
                <a:spcPct val="115000"/>
              </a:lnSpc>
              <a:spcBef>
                <a:spcPts val="0"/>
              </a:spcBef>
              <a:spcAft>
                <a:spcPts val="0"/>
              </a:spcAft>
              <a:buClr>
                <a:schemeClr val="dk1"/>
              </a:buClr>
              <a:buSzPct val="100000"/>
              <a:buFont typeface="Arial"/>
              <a:buNone/>
              <a:defRPr/>
            </a:pPr>
            <a:r>
              <a:rPr lang="en-US" sz="1200">
                <a:sym typeface="Arial"/>
              </a:rPr>
              <a:t> </a:t>
            </a:r>
            <a:r>
              <a:rPr lang="en-US" sz="1200">
                <a:solidFill>
                  <a:srgbClr val="FFFFFF"/>
                </a:solidFill>
                <a:sym typeface="Arial"/>
              </a:rPr>
              <a:t>May 2016 </a:t>
            </a:r>
          </a:p>
          <a:p>
            <a:pPr eaLnBrk="1" fontAlgn="auto" hangingPunct="1">
              <a:lnSpc>
                <a:spcPct val="115000"/>
              </a:lnSpc>
              <a:spcBef>
                <a:spcPts val="0"/>
              </a:spcBef>
              <a:spcAft>
                <a:spcPts val="0"/>
              </a:spcAft>
              <a:buClr>
                <a:schemeClr val="dk1"/>
              </a:buClr>
              <a:buSzPct val="100000"/>
              <a:buFont typeface="Arial"/>
              <a:buNone/>
              <a:defRPr/>
            </a:pPr>
            <a:r>
              <a:rPr lang="en-US" sz="1200" b="1" i="1" u="sng">
                <a:sym typeface="Arial"/>
                <a:hlinkClick r:id="rId4"/>
              </a:rPr>
              <a:t>The Parent Infant Program</a:t>
            </a:r>
            <a:r>
              <a:rPr lang="en-US" sz="1200">
                <a:sym typeface="Arial"/>
              </a:rPr>
              <a:t>  </a:t>
            </a:r>
          </a:p>
          <a:p>
            <a:pPr eaLnBrk="1" fontAlgn="auto" hangingPunct="1">
              <a:lnSpc>
                <a:spcPct val="115000"/>
              </a:lnSpc>
              <a:spcBef>
                <a:spcPts val="0"/>
              </a:spcBef>
              <a:spcAft>
                <a:spcPts val="0"/>
              </a:spcAft>
              <a:buClr>
                <a:schemeClr val="dk1"/>
              </a:buClr>
              <a:buSzPct val="100000"/>
              <a:buFont typeface="Arial"/>
              <a:buNone/>
              <a:defRPr/>
            </a:pPr>
            <a:r>
              <a:rPr lang="en-US" sz="1200">
                <a:solidFill>
                  <a:srgbClr val="FFFFFF"/>
                </a:solidFill>
                <a:sym typeface="Arial"/>
              </a:rPr>
              <a:t>April 2016</a:t>
            </a:r>
            <a:r>
              <a:rPr lang="en-US" sz="1200">
                <a:sym typeface="Arial"/>
              </a:rPr>
              <a:t> </a:t>
            </a:r>
          </a:p>
          <a:p>
            <a:pPr eaLnBrk="1" fontAlgn="auto" hangingPunct="1">
              <a:lnSpc>
                <a:spcPct val="115000"/>
              </a:lnSpc>
              <a:spcBef>
                <a:spcPts val="0"/>
              </a:spcBef>
              <a:spcAft>
                <a:spcPts val="0"/>
              </a:spcAft>
              <a:buClr>
                <a:schemeClr val="dk1"/>
              </a:buClr>
              <a:buSzPct val="100000"/>
              <a:buFont typeface="Arial"/>
              <a:buNone/>
              <a:defRPr/>
            </a:pPr>
            <a:r>
              <a:rPr lang="en-US" sz="1200" b="1" i="1" u="sng">
                <a:sym typeface="Arial"/>
              </a:rPr>
              <a:t>FSA ELA Listening Components: ASL as an Accommodation</a:t>
            </a:r>
            <a:r>
              <a:rPr lang="en-US" sz="1200" i="1" u="sng">
                <a:sym typeface="Arial"/>
              </a:rPr>
              <a:t> </a:t>
            </a:r>
          </a:p>
          <a:p>
            <a:pPr eaLnBrk="1" fontAlgn="auto" hangingPunct="1">
              <a:lnSpc>
                <a:spcPct val="115000"/>
              </a:lnSpc>
              <a:spcBef>
                <a:spcPts val="0"/>
              </a:spcBef>
              <a:spcAft>
                <a:spcPts val="0"/>
              </a:spcAft>
              <a:buClr>
                <a:schemeClr val="dk1"/>
              </a:buClr>
              <a:buSzPct val="100000"/>
              <a:buFont typeface="Arial"/>
              <a:buNone/>
              <a:defRPr/>
            </a:pPr>
            <a:r>
              <a:rPr lang="en-US" sz="1200">
                <a:solidFill>
                  <a:srgbClr val="FFFFFF"/>
                </a:solidFill>
                <a:sym typeface="Arial"/>
              </a:rPr>
              <a:t>March  2016</a:t>
            </a:r>
          </a:p>
          <a:p>
            <a:pPr eaLnBrk="1" fontAlgn="auto" hangingPunct="1">
              <a:lnSpc>
                <a:spcPct val="115000"/>
              </a:lnSpc>
              <a:spcBef>
                <a:spcPts val="0"/>
              </a:spcBef>
              <a:spcAft>
                <a:spcPts val="0"/>
              </a:spcAft>
              <a:buClr>
                <a:schemeClr val="dk1"/>
              </a:buClr>
              <a:buSzPct val="100000"/>
              <a:buFont typeface="Arial"/>
              <a:buNone/>
              <a:defRPr/>
            </a:pPr>
            <a:r>
              <a:rPr lang="en-US" sz="1200" b="1" i="1" u="sng">
                <a:sym typeface="Arial"/>
                <a:hlinkClick r:id="rId5"/>
              </a:rPr>
              <a:t>How the Listening Environment Impacts Learning</a:t>
            </a:r>
            <a:r>
              <a:rPr lang="en-US" sz="1200">
                <a:sym typeface="Arial"/>
              </a:rPr>
              <a:t> </a:t>
            </a:r>
          </a:p>
          <a:p>
            <a:pPr eaLnBrk="1" fontAlgn="auto" hangingPunct="1">
              <a:lnSpc>
                <a:spcPct val="115000"/>
              </a:lnSpc>
              <a:spcBef>
                <a:spcPts val="0"/>
              </a:spcBef>
              <a:spcAft>
                <a:spcPts val="0"/>
              </a:spcAft>
              <a:buClr>
                <a:schemeClr val="dk1"/>
              </a:buClr>
              <a:buSzPct val="100000"/>
              <a:buFont typeface="Arial"/>
              <a:buNone/>
              <a:defRPr/>
            </a:pPr>
            <a:r>
              <a:rPr lang="en-US" sz="1200">
                <a:solidFill>
                  <a:srgbClr val="FFFFFF"/>
                </a:solidFill>
                <a:sym typeface="Arial"/>
              </a:rPr>
              <a:t>February 2016</a:t>
            </a:r>
            <a:r>
              <a:rPr lang="en-US" sz="1200">
                <a:sym typeface="Arial"/>
              </a:rPr>
              <a:t> </a:t>
            </a:r>
          </a:p>
          <a:p>
            <a:pPr eaLnBrk="1" fontAlgn="auto" hangingPunct="1">
              <a:lnSpc>
                <a:spcPct val="115000"/>
              </a:lnSpc>
              <a:spcBef>
                <a:spcPts val="0"/>
              </a:spcBef>
              <a:spcAft>
                <a:spcPts val="0"/>
              </a:spcAft>
              <a:buClr>
                <a:schemeClr val="dk1"/>
              </a:buClr>
              <a:buSzPct val="100000"/>
              <a:buFont typeface="Arial"/>
              <a:buNone/>
              <a:defRPr/>
            </a:pPr>
            <a:r>
              <a:rPr lang="en-US" sz="1200" b="1" i="1" u="sng">
                <a:sym typeface="Arial"/>
                <a:hlinkClick r:id="rId6"/>
              </a:rPr>
              <a:t>Working with Families of Children Who are Deaf or Hard of Hearing</a:t>
            </a:r>
            <a:r>
              <a:rPr lang="en-US" sz="1200" b="1">
                <a:sym typeface="Arial"/>
              </a:rPr>
              <a:t> </a:t>
            </a:r>
          </a:p>
          <a:p>
            <a:pPr eaLnBrk="1" fontAlgn="auto" hangingPunct="1">
              <a:lnSpc>
                <a:spcPct val="115000"/>
              </a:lnSpc>
              <a:spcBef>
                <a:spcPts val="0"/>
              </a:spcBef>
              <a:spcAft>
                <a:spcPts val="0"/>
              </a:spcAft>
              <a:buClr>
                <a:schemeClr val="dk1"/>
              </a:buClr>
              <a:buSzPct val="100000"/>
              <a:buFont typeface="Arial"/>
              <a:buNone/>
              <a:defRPr/>
            </a:pPr>
            <a:r>
              <a:rPr lang="en-US" sz="1200">
                <a:sym typeface="Arial"/>
              </a:rPr>
              <a:t> </a:t>
            </a:r>
            <a:r>
              <a:rPr lang="en-US" sz="1200">
                <a:solidFill>
                  <a:srgbClr val="FFFFFF"/>
                </a:solidFill>
                <a:sym typeface="Arial"/>
              </a:rPr>
              <a:t>December 2015</a:t>
            </a:r>
            <a:r>
              <a:rPr lang="en-US" sz="1200">
                <a:sym typeface="Arial"/>
              </a:rPr>
              <a:t> </a:t>
            </a:r>
          </a:p>
          <a:p>
            <a:pPr eaLnBrk="1" fontAlgn="auto" hangingPunct="1">
              <a:lnSpc>
                <a:spcPct val="115000"/>
              </a:lnSpc>
              <a:spcBef>
                <a:spcPts val="0"/>
              </a:spcBef>
              <a:spcAft>
                <a:spcPts val="0"/>
              </a:spcAft>
              <a:buClr>
                <a:schemeClr val="dk1"/>
              </a:buClr>
              <a:buSzPct val="100000"/>
              <a:buFont typeface="Arial"/>
              <a:buNone/>
              <a:defRPr/>
            </a:pPr>
            <a:r>
              <a:rPr lang="en-US" sz="1200" b="1" i="1" u="sng">
                <a:sym typeface="Arial"/>
                <a:hlinkClick r:id="rId7"/>
              </a:rPr>
              <a:t>Students with Cochlear Implants: Guidelines for</a:t>
            </a:r>
            <a:r>
              <a:rPr lang="en-US" sz="1200" b="1" u="sng">
                <a:sym typeface="Arial"/>
                <a:hlinkClick r:id="rId7"/>
              </a:rPr>
              <a:t> </a:t>
            </a:r>
            <a:r>
              <a:rPr lang="en-US" sz="1200" b="1" i="1" u="sng">
                <a:sym typeface="Arial"/>
                <a:hlinkClick r:id="rId7"/>
              </a:rPr>
              <a:t>Educational Program Planning</a:t>
            </a:r>
            <a:r>
              <a:rPr lang="en-US" sz="1200">
                <a:sym typeface="Arial"/>
              </a:rPr>
              <a:t> </a:t>
            </a:r>
          </a:p>
          <a:p>
            <a:pPr eaLnBrk="1" fontAlgn="auto" hangingPunct="1">
              <a:lnSpc>
                <a:spcPct val="115000"/>
              </a:lnSpc>
              <a:spcBef>
                <a:spcPts val="0"/>
              </a:spcBef>
              <a:spcAft>
                <a:spcPts val="0"/>
              </a:spcAft>
              <a:buClr>
                <a:schemeClr val="dk1"/>
              </a:buClr>
              <a:buSzPct val="100000"/>
              <a:buFont typeface="Arial"/>
              <a:buNone/>
              <a:defRPr/>
            </a:pPr>
            <a:r>
              <a:rPr lang="en-US" sz="1200">
                <a:solidFill>
                  <a:srgbClr val="FFFFFF"/>
                </a:solidFill>
                <a:sym typeface="Arial"/>
              </a:rPr>
              <a:t>November 2015</a:t>
            </a:r>
            <a:r>
              <a:rPr lang="en-US" sz="1200">
                <a:sym typeface="Arial"/>
              </a:rPr>
              <a:t> </a:t>
            </a:r>
          </a:p>
          <a:p>
            <a:pPr eaLnBrk="1" fontAlgn="auto" hangingPunct="1">
              <a:lnSpc>
                <a:spcPct val="115000"/>
              </a:lnSpc>
              <a:spcBef>
                <a:spcPts val="0"/>
              </a:spcBef>
              <a:spcAft>
                <a:spcPts val="0"/>
              </a:spcAft>
              <a:buClr>
                <a:schemeClr val="dk1"/>
              </a:buClr>
              <a:buSzPct val="100000"/>
              <a:buFont typeface="Arial"/>
              <a:buNone/>
              <a:defRPr/>
            </a:pPr>
            <a:r>
              <a:rPr lang="en-US" sz="1200" b="1" i="1" u="sng">
                <a:sym typeface="Arial"/>
                <a:hlinkClick r:id="rId8"/>
              </a:rPr>
              <a:t>Top 10 Best Practices for Testing Students with Hearing Loss</a:t>
            </a:r>
            <a:r>
              <a:rPr lang="en-US" sz="1200" i="1">
                <a:sym typeface="Arial"/>
              </a:rPr>
              <a:t> </a:t>
            </a:r>
          </a:p>
          <a:p>
            <a:pPr eaLnBrk="1" fontAlgn="auto" hangingPunct="1">
              <a:lnSpc>
                <a:spcPct val="115000"/>
              </a:lnSpc>
              <a:spcBef>
                <a:spcPts val="0"/>
              </a:spcBef>
              <a:spcAft>
                <a:spcPts val="0"/>
              </a:spcAft>
              <a:buClr>
                <a:schemeClr val="dk1"/>
              </a:buClr>
              <a:buSzPct val="100000"/>
              <a:buFont typeface="Arial"/>
              <a:buNone/>
              <a:defRPr/>
            </a:pPr>
            <a:r>
              <a:rPr lang="en-US" sz="1200">
                <a:solidFill>
                  <a:srgbClr val="FFFFFF"/>
                </a:solidFill>
                <a:sym typeface="Arial"/>
              </a:rPr>
              <a:t>October 2015 </a:t>
            </a:r>
          </a:p>
          <a:p>
            <a:pPr eaLnBrk="1" fontAlgn="auto" hangingPunct="1">
              <a:lnSpc>
                <a:spcPct val="115000"/>
              </a:lnSpc>
              <a:spcBef>
                <a:spcPts val="0"/>
              </a:spcBef>
              <a:spcAft>
                <a:spcPts val="0"/>
              </a:spcAft>
              <a:buClr>
                <a:schemeClr val="dk1"/>
              </a:buClr>
              <a:buSzPct val="100000"/>
              <a:buFont typeface="Arial"/>
              <a:buNone/>
              <a:defRPr/>
            </a:pPr>
            <a:r>
              <a:rPr lang="en-US" sz="1200" b="1" i="1" u="sng">
                <a:sym typeface="Arial"/>
                <a:hlinkClick r:id="rId9"/>
              </a:rPr>
              <a:t>Back to School with the Communication Plan</a:t>
            </a:r>
            <a:r>
              <a:rPr lang="en-US" sz="1200" b="1" i="1">
                <a:sym typeface="Arial"/>
              </a:rPr>
              <a:t> </a:t>
            </a:r>
          </a:p>
          <a:p>
            <a:pPr eaLnBrk="1" fontAlgn="auto" hangingPunct="1">
              <a:lnSpc>
                <a:spcPct val="115000"/>
              </a:lnSpc>
              <a:spcBef>
                <a:spcPts val="0"/>
              </a:spcBef>
              <a:spcAft>
                <a:spcPts val="0"/>
              </a:spcAft>
              <a:buClr>
                <a:schemeClr val="dk1"/>
              </a:buClr>
              <a:buSzPct val="100000"/>
              <a:buFont typeface="Arial"/>
              <a:buNone/>
              <a:defRPr/>
            </a:pPr>
            <a:r>
              <a:rPr lang="en-US" sz="1200">
                <a:solidFill>
                  <a:srgbClr val="FFFFFF"/>
                </a:solidFill>
                <a:sym typeface="Arial"/>
              </a:rPr>
              <a:t>September 2015</a:t>
            </a:r>
            <a:r>
              <a:rPr lang="en-US" sz="1200">
                <a:sym typeface="Arial"/>
              </a:rPr>
              <a:t> </a:t>
            </a:r>
          </a:p>
        </p:txBody>
      </p:sp>
      <p:pic>
        <p:nvPicPr>
          <p:cNvPr id="33795" name="Shape 184" descr="TALIVE_Color Match logo.png"/>
          <p:cNvPicPr preferRelativeResize="0">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6250" y="1190625"/>
            <a:ext cx="2998788" cy="2085975"/>
          </a:xfrm>
          <a:prstGeom prst="rect">
            <a:avLst/>
          </a:prstGeom>
          <a:noFill/>
          <a:ln w="76200">
            <a:solidFill>
              <a:schemeClr val="bg2"/>
            </a:solidFill>
            <a:round/>
            <a:headEnd/>
            <a:tailEnd/>
          </a:ln>
          <a:extLst>
            <a:ext uri="{909E8E84-426E-40DD-AFC4-6F175D3DCCD1}">
              <a14:hiddenFill xmlns:a14="http://schemas.microsoft.com/office/drawing/2010/main">
                <a:solidFill>
                  <a:srgbClr val="FFFFFF"/>
                </a:solidFill>
              </a14:hiddenFill>
            </a:ext>
          </a:extLst>
        </p:spPr>
      </p:pic>
      <p:sp>
        <p:nvSpPr>
          <p:cNvPr id="33796" name="Shape 185"/>
          <p:cNvSpPr txBox="1">
            <a:spLocks noChangeArrowheads="1"/>
          </p:cNvSpPr>
          <p:nvPr/>
        </p:nvSpPr>
        <p:spPr bwMode="auto">
          <a:xfrm>
            <a:off x="439738" y="3435350"/>
            <a:ext cx="3071812" cy="873125"/>
          </a:xfrm>
          <a:prstGeom prst="rect">
            <a:avLst/>
          </a:prstGeom>
          <a:solidFill>
            <a:srgbClr val="9FC5E8"/>
          </a:solidFill>
          <a:ln w="76200">
            <a:solidFill>
              <a:srgbClr val="44546A"/>
            </a:solidFill>
            <a:round/>
            <a:headEnd/>
            <a:tailEnd/>
          </a:ln>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endParaRPr lang="en-US" altLang="en-US"/>
          </a:p>
          <a:p>
            <a:pPr eaLnBrk="1" hangingPunct="1"/>
            <a:r>
              <a:rPr lang="en-US" altLang="en-US"/>
              <a:t>   </a:t>
            </a:r>
            <a:r>
              <a:rPr lang="en-US" altLang="en-US" b="1"/>
              <a:t> http://www.rmtcdhh.org/ta-live/</a:t>
            </a:r>
          </a:p>
        </p:txBody>
      </p:sp>
      <p:sp>
        <p:nvSpPr>
          <p:cNvPr id="33797" name="Shape 186"/>
          <p:cNvSpPr txBox="1">
            <a:spLocks noChangeArrowheads="1"/>
          </p:cNvSpPr>
          <p:nvPr/>
        </p:nvSpPr>
        <p:spPr bwMode="auto">
          <a:xfrm>
            <a:off x="439738" y="4467225"/>
            <a:ext cx="3071812" cy="2085975"/>
          </a:xfrm>
          <a:prstGeom prst="rect">
            <a:avLst/>
          </a:prstGeom>
          <a:solidFill>
            <a:srgbClr val="9FC5E8"/>
          </a:solidFill>
          <a:ln w="76200">
            <a:solidFill>
              <a:srgbClr val="44546A"/>
            </a:solidFill>
            <a:round/>
            <a:headEnd/>
            <a:tailEnd/>
          </a:ln>
        </p:spPr>
        <p:txBody>
          <a:bodyPr lIns="91425" tIns="91425" rIns="91425" bIns="91425"/>
          <a:lstStyle>
            <a:lvl1pPr>
              <a:defRPr sz="1400">
                <a:solidFill>
                  <a:srgbClr val="000000"/>
                </a:solidFill>
                <a:latin typeface="Arial" charset="0"/>
                <a:ea typeface="Arial"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lnSpc>
                <a:spcPct val="90000"/>
              </a:lnSpc>
              <a:spcBef>
                <a:spcPts val="1000"/>
              </a:spcBef>
            </a:pPr>
            <a:r>
              <a:rPr lang="en-US" altLang="en-US" sz="3000" b="1"/>
              <a:t>New Topics:</a:t>
            </a:r>
          </a:p>
          <a:p>
            <a:pPr eaLnBrk="1" hangingPunct="1">
              <a:lnSpc>
                <a:spcPct val="90000"/>
              </a:lnSpc>
              <a:spcBef>
                <a:spcPts val="1000"/>
              </a:spcBef>
            </a:pPr>
            <a:r>
              <a:rPr lang="en-US" altLang="en-US" sz="1200" b="1"/>
              <a:t>Classroom &amp; Test Accommodations</a:t>
            </a:r>
          </a:p>
          <a:p>
            <a:pPr eaLnBrk="1" hangingPunct="1">
              <a:lnSpc>
                <a:spcPct val="90000"/>
              </a:lnSpc>
              <a:spcBef>
                <a:spcPts val="1000"/>
              </a:spcBef>
            </a:pPr>
            <a:r>
              <a:rPr lang="en-US" altLang="en-US" sz="1200" b="1"/>
              <a:t>STEM</a:t>
            </a:r>
          </a:p>
          <a:p>
            <a:pPr eaLnBrk="1" hangingPunct="1">
              <a:lnSpc>
                <a:spcPct val="90000"/>
              </a:lnSpc>
              <a:spcBef>
                <a:spcPts val="1000"/>
              </a:spcBef>
            </a:pPr>
            <a:r>
              <a:rPr lang="en-US" altLang="en-US" sz="1200" b="1"/>
              <a:t>Captions</a:t>
            </a:r>
          </a:p>
          <a:p>
            <a:pPr eaLnBrk="1" hangingPunct="1">
              <a:lnSpc>
                <a:spcPct val="90000"/>
              </a:lnSpc>
              <a:spcBef>
                <a:spcPts val="1000"/>
              </a:spcBef>
            </a:pPr>
            <a:r>
              <a:rPr lang="en-US" altLang="en-US" sz="1200" b="1"/>
              <a:t>Social Emotional Learning</a:t>
            </a:r>
          </a:p>
        </p:txBody>
      </p:sp>
    </p:spTree>
  </p:cSld>
  <p:clrMapOvr>
    <a:masterClrMapping/>
  </p:clrMapOvr>
</p:sld>
</file>

<file path=ppt/theme/theme1.xml><?xml version="1.0" encoding="utf-8"?>
<a:theme xmlns:a="http://schemas.openxmlformats.org/drawingml/2006/main" name="Office Theme">
  <a:themeElements>
    <a:clrScheme name="RMTC">
      <a:dk1>
        <a:srgbClr val="343434"/>
      </a:dk1>
      <a:lt1>
        <a:srgbClr val="FFFFFF"/>
      </a:lt1>
      <a:dk2>
        <a:srgbClr val="44546A"/>
      </a:dk2>
      <a:lt2>
        <a:srgbClr val="E7E6E6"/>
      </a:lt2>
      <a:accent1>
        <a:srgbClr val="125FB6"/>
      </a:accent1>
      <a:accent2>
        <a:srgbClr val="F1B62A"/>
      </a:accent2>
      <a:accent3>
        <a:srgbClr val="A5A5A5"/>
      </a:accent3>
      <a:accent4>
        <a:srgbClr val="FFC000"/>
      </a:accent4>
      <a:accent5>
        <a:srgbClr val="4472C4"/>
      </a:accent5>
      <a:accent6>
        <a:srgbClr val="70AD47"/>
      </a:accent6>
      <a:hlink>
        <a:srgbClr val="125FB6"/>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2716</Words>
  <Application>Microsoft Macintosh PowerPoint</Application>
  <PresentationFormat>On-screen Show (4:3)</PresentationFormat>
  <Paragraphs>179</Paragraphs>
  <Slides>18</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Georgia</vt:lpstr>
      <vt:lpstr>Cambria</vt:lpstr>
      <vt:lpstr>Helvetica Neue</vt:lpstr>
      <vt:lpstr>Office Theme</vt:lpstr>
      <vt:lpstr>PowerPoint Presentation</vt:lpstr>
      <vt:lpstr>RMTC- D/HH Team </vt:lpstr>
      <vt:lpstr>PowerPoint Presentation</vt:lpstr>
      <vt:lpstr>PowerPoint Presentation</vt:lpstr>
      <vt:lpstr>PowerPoint Presentation</vt:lpstr>
      <vt:lpstr>PowerPoint Presentation</vt:lpstr>
      <vt:lpstr>PowerPoint Presentation</vt:lpstr>
      <vt:lpstr>Media &amp; Materials Loan Library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Keep In Touch!</vt:lpstr>
      <vt:lpstr>Project Overview Thank you!</vt:lpstr>
    </vt:vector>
  </TitlesOfParts>
  <LinksUpToDate>false</LinksUpToDate>
  <SharedDoc>false</SharedDoc>
  <HyperlinksChanged>false</HyperlinksChanged>
  <AppVersion>15.0038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QR Code Scanner Apps</dc:title>
  <cp:lastModifiedBy>David Davis</cp:lastModifiedBy>
  <cp:revision>4</cp:revision>
  <dcterms:modified xsi:type="dcterms:W3CDTF">2017-10-06T00:19:40Z</dcterms:modified>
</cp:coreProperties>
</file>